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79" r:id="rId11"/>
    <p:sldId id="281" r:id="rId12"/>
    <p:sldId id="282" r:id="rId13"/>
    <p:sldId id="265" r:id="rId14"/>
    <p:sldId id="266" r:id="rId15"/>
    <p:sldId id="267" r:id="rId16"/>
    <p:sldId id="268" r:id="rId17"/>
    <p:sldId id="269" r:id="rId18"/>
    <p:sldId id="276" r:id="rId19"/>
    <p:sldId id="270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866"/>
    <p:restoredTop sz="95020"/>
  </p:normalViewPr>
  <p:slideViewPr>
    <p:cSldViewPr snapToGrid="0">
      <p:cViewPr varScale="1">
        <p:scale>
          <a:sx n="81" d="100"/>
          <a:sy n="81" d="100"/>
        </p:scale>
        <p:origin x="1176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8B7EC733-4447-4B79-B266-685EC9D03873}" type="datetime1">
              <a:rPr lang="ko-KR" altLang="en-US"/>
              <a:pPr lvl="0">
                <a:defRPr lang="ko-KR" altLang="en-US"/>
              </a:pPr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F0288F8-205C-49E8-9993-B3AAC25CCAC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5F0288F8-205C-49E8-9993-B3AAC25CCAC8}" type="slidenum">
              <a:rPr lang="ko-KR" altLang="en-US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5F0288F8-205C-49E8-9993-B3AAC25CCAC8}" type="slidenum">
              <a:rPr lang="ko-KR" altLang="en-US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4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396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6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6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9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20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7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48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3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19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8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1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463924" y="2203100"/>
            <a:ext cx="5596230" cy="1985611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270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sz="3600" b="1" i="1" kern="0">
                <a:solidFill>
                  <a:srgbClr val="87726A"/>
                </a:solidFill>
              </a:rPr>
              <a:t>SSU-MARKET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75642" y="4466856"/>
            <a:ext cx="5169024" cy="90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b="1" dirty="0">
                <a:solidFill>
                  <a:srgbClr val="87726A"/>
                </a:solidFill>
              </a:rPr>
              <a:t>20150346 </a:t>
            </a:r>
            <a:r>
              <a:rPr lang="ko-KR" altLang="en-US" b="1" dirty="0">
                <a:solidFill>
                  <a:srgbClr val="87726A"/>
                </a:solidFill>
              </a:rPr>
              <a:t>최성준</a:t>
            </a:r>
            <a:r>
              <a:rPr lang="en-US" altLang="ko-KR" b="1" dirty="0">
                <a:solidFill>
                  <a:srgbClr val="87726A"/>
                </a:solidFill>
              </a:rPr>
              <a:t>  2015</a:t>
            </a:r>
            <a:r>
              <a:rPr lang="ko-KR" altLang="en-US" b="1" dirty="0">
                <a:solidFill>
                  <a:srgbClr val="87726A"/>
                </a:solidFill>
              </a:rPr>
              <a:t>0349</a:t>
            </a:r>
            <a:r>
              <a:rPr lang="en-US" altLang="ko-KR" b="1" dirty="0">
                <a:solidFill>
                  <a:srgbClr val="87726A"/>
                </a:solidFill>
              </a:rPr>
              <a:t> </a:t>
            </a:r>
            <a:r>
              <a:rPr lang="ko-KR" altLang="en-US" b="1" dirty="0">
                <a:solidFill>
                  <a:srgbClr val="87726A"/>
                </a:solidFill>
              </a:rPr>
              <a:t>최재성</a:t>
            </a:r>
            <a:r>
              <a:rPr lang="en-US" altLang="ko-KR" b="1" dirty="0">
                <a:solidFill>
                  <a:srgbClr val="87726A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 lang="ko-KR"/>
            </a:pPr>
            <a:r>
              <a:rPr lang="en-US" altLang="ko-KR" b="1" dirty="0">
                <a:solidFill>
                  <a:srgbClr val="87726A"/>
                </a:solidFill>
              </a:rPr>
              <a:t>20160400</a:t>
            </a:r>
            <a:r>
              <a:rPr lang="ko-KR" altLang="en-US" b="1" dirty="0">
                <a:solidFill>
                  <a:srgbClr val="87726A"/>
                </a:solidFill>
              </a:rPr>
              <a:t> </a:t>
            </a:r>
            <a:r>
              <a:rPr lang="ko-KR" altLang="en-US" b="1" dirty="0" err="1">
                <a:solidFill>
                  <a:srgbClr val="87726A"/>
                </a:solidFill>
              </a:rPr>
              <a:t>조홍철</a:t>
            </a:r>
            <a:r>
              <a:rPr lang="en-US" altLang="ko-KR" b="1" dirty="0">
                <a:solidFill>
                  <a:srgbClr val="87726A"/>
                </a:solidFill>
              </a:rPr>
              <a:t>  20180401 </a:t>
            </a:r>
            <a:r>
              <a:rPr lang="ko-KR" altLang="en-US" b="1" dirty="0">
                <a:solidFill>
                  <a:srgbClr val="87726A"/>
                </a:solidFill>
              </a:rPr>
              <a:t>최자윤</a:t>
            </a:r>
            <a:endParaRPr lang="en-US" altLang="ko-KR" b="1" dirty="0">
              <a:solidFill>
                <a:srgbClr val="87726A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430208" y="1857180"/>
            <a:ext cx="1259892" cy="800508"/>
            <a:chOff x="8430208" y="1857180"/>
            <a:chExt cx="1259892" cy="800508"/>
          </a:xfrm>
        </p:grpSpPr>
        <p:sp>
          <p:nvSpPr>
            <p:cNvPr id="13" name="자유형 12"/>
            <p:cNvSpPr/>
            <p:nvPr/>
          </p:nvSpPr>
          <p:spPr>
            <a:xfrm>
              <a:off x="8430208" y="1857180"/>
              <a:ext cx="1259892" cy="800508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566" h="936272">
                  <a:moveTo>
                    <a:pt x="7509" y="897863"/>
                  </a:moveTo>
                  <a:cubicBezTo>
                    <a:pt x="73391" y="773244"/>
                    <a:pt x="250000" y="302418"/>
                    <a:pt x="426609" y="157294"/>
                  </a:cubicBezTo>
                  <a:cubicBezTo>
                    <a:pt x="603218" y="12170"/>
                    <a:pt x="775991" y="-35851"/>
                    <a:pt x="1067166" y="27119"/>
                  </a:cubicBezTo>
                  <a:cubicBezTo>
                    <a:pt x="1358341" y="90089"/>
                    <a:pt x="1473434" y="341047"/>
                    <a:pt x="1473566" y="492256"/>
                  </a:cubicBezTo>
                  <a:cubicBezTo>
                    <a:pt x="1473698" y="643465"/>
                    <a:pt x="1424617" y="836215"/>
                    <a:pt x="1067959" y="934375"/>
                  </a:cubicBezTo>
                  <a:cubicBezTo>
                    <a:pt x="749401" y="961098"/>
                    <a:pt x="679551" y="696779"/>
                    <a:pt x="502809" y="690694"/>
                  </a:cubicBezTo>
                  <a:cubicBezTo>
                    <a:pt x="326067" y="684609"/>
                    <a:pt x="-58373" y="1022482"/>
                    <a:pt x="7509" y="897863"/>
                  </a:cubicBezTo>
                  <a:close/>
                </a:path>
              </a:pathLst>
            </a:custGeom>
            <a:solidFill>
              <a:srgbClr val="877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976316" y="1910872"/>
              <a:ext cx="573449" cy="5732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200">
                  <a:solidFill>
                    <a:prstClr val="white"/>
                  </a:solidFill>
                  <a:latin typeface="야놀자 야체 B"/>
                  <a:ea typeface="야놀자 야체 B"/>
                </a:rPr>
                <a:t>♥</a:t>
              </a: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8502405" y="1912724"/>
              <a:ext cx="1155759" cy="688833"/>
            </a:xfrm>
            <a:custGeom>
              <a:avLst/>
              <a:gdLst>
                <a:gd name="connsiteX0" fmla="*/ 286 w 1625951"/>
                <a:gd name="connsiteY0" fmla="*/ 696653 h 903076"/>
                <a:gd name="connsiteX1" fmla="*/ 609886 w 1625951"/>
                <a:gd name="connsiteY1" fmla="*/ 125153 h 903076"/>
                <a:gd name="connsiteX2" fmla="*/ 1257586 w 1625951"/>
                <a:gd name="connsiteY2" fmla="*/ 23553 h 903076"/>
                <a:gd name="connsiteX3" fmla="*/ 1625886 w 1625951"/>
                <a:gd name="connsiteY3" fmla="*/ 455353 h 903076"/>
                <a:gd name="connsiteX4" fmla="*/ 1232186 w 1625951"/>
                <a:gd name="connsiteY4" fmla="*/ 899853 h 903076"/>
                <a:gd name="connsiteX5" fmla="*/ 686086 w 1625951"/>
                <a:gd name="connsiteY5" fmla="*/ 658553 h 903076"/>
                <a:gd name="connsiteX6" fmla="*/ 286 w 1625951"/>
                <a:gd name="connsiteY6" fmla="*/ 696653 h 903076"/>
                <a:gd name="connsiteX0" fmla="*/ 5838 w 1631503"/>
                <a:gd name="connsiteY0" fmla="*/ 696653 h 903076"/>
                <a:gd name="connsiteX1" fmla="*/ 615438 w 1631503"/>
                <a:gd name="connsiteY1" fmla="*/ 125153 h 903076"/>
                <a:gd name="connsiteX2" fmla="*/ 1263138 w 1631503"/>
                <a:gd name="connsiteY2" fmla="*/ 23553 h 903076"/>
                <a:gd name="connsiteX3" fmla="*/ 1631438 w 1631503"/>
                <a:gd name="connsiteY3" fmla="*/ 455353 h 903076"/>
                <a:gd name="connsiteX4" fmla="*/ 1237738 w 1631503"/>
                <a:gd name="connsiteY4" fmla="*/ 899853 h 903076"/>
                <a:gd name="connsiteX5" fmla="*/ 691638 w 1631503"/>
                <a:gd name="connsiteY5" fmla="*/ 658553 h 903076"/>
                <a:gd name="connsiteX6" fmla="*/ 5838 w 1631503"/>
                <a:gd name="connsiteY6" fmla="*/ 696653 h 903076"/>
                <a:gd name="connsiteX0" fmla="*/ 13271 w 1638936"/>
                <a:gd name="connsiteY0" fmla="*/ 696653 h 903076"/>
                <a:gd name="connsiteX1" fmla="*/ 622871 w 1638936"/>
                <a:gd name="connsiteY1" fmla="*/ 125153 h 903076"/>
                <a:gd name="connsiteX2" fmla="*/ 1270571 w 1638936"/>
                <a:gd name="connsiteY2" fmla="*/ 23553 h 903076"/>
                <a:gd name="connsiteX3" fmla="*/ 1638871 w 1638936"/>
                <a:gd name="connsiteY3" fmla="*/ 455353 h 903076"/>
                <a:gd name="connsiteX4" fmla="*/ 1245171 w 1638936"/>
                <a:gd name="connsiteY4" fmla="*/ 899853 h 903076"/>
                <a:gd name="connsiteX5" fmla="*/ 699071 w 1638936"/>
                <a:gd name="connsiteY5" fmla="*/ 658553 h 903076"/>
                <a:gd name="connsiteX6" fmla="*/ 13271 w 1638936"/>
                <a:gd name="connsiteY6" fmla="*/ 696653 h 903076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5458"/>
                <a:gd name="connsiteX1" fmla="*/ 622931 w 1638935"/>
                <a:gd name="connsiteY1" fmla="*/ 125153 h 905458"/>
                <a:gd name="connsiteX2" fmla="*/ 1270631 w 1638935"/>
                <a:gd name="connsiteY2" fmla="*/ 23553 h 905458"/>
                <a:gd name="connsiteX3" fmla="*/ 1638931 w 1638935"/>
                <a:gd name="connsiteY3" fmla="*/ 455353 h 905458"/>
                <a:gd name="connsiteX4" fmla="*/ 1264281 w 1638935"/>
                <a:gd name="connsiteY4" fmla="*/ 902234 h 905458"/>
                <a:gd name="connsiteX5" fmla="*/ 699131 w 1638935"/>
                <a:gd name="connsiteY5" fmla="*/ 658553 h 905458"/>
                <a:gd name="connsiteX6" fmla="*/ 13331 w 1638935"/>
                <a:gd name="connsiteY6" fmla="*/ 696653 h 905458"/>
                <a:gd name="connsiteX0" fmla="*/ 13331 w 1638935"/>
                <a:gd name="connsiteY0" fmla="*/ 696653 h 904337"/>
                <a:gd name="connsiteX1" fmla="*/ 622931 w 1638935"/>
                <a:gd name="connsiteY1" fmla="*/ 125153 h 904337"/>
                <a:gd name="connsiteX2" fmla="*/ 1270631 w 1638935"/>
                <a:gd name="connsiteY2" fmla="*/ 23553 h 904337"/>
                <a:gd name="connsiteX3" fmla="*/ 1638931 w 1638935"/>
                <a:gd name="connsiteY3" fmla="*/ 455353 h 904337"/>
                <a:gd name="connsiteX4" fmla="*/ 1264281 w 1638935"/>
                <a:gd name="connsiteY4" fmla="*/ 902234 h 904337"/>
                <a:gd name="connsiteX5" fmla="*/ 699131 w 1638935"/>
                <a:gd name="connsiteY5" fmla="*/ 658553 h 904337"/>
                <a:gd name="connsiteX6" fmla="*/ 13331 w 1638935"/>
                <a:gd name="connsiteY6" fmla="*/ 696653 h 904337"/>
                <a:gd name="connsiteX0" fmla="*/ 13331 w 1639166"/>
                <a:gd name="connsiteY0" fmla="*/ 696653 h 904337"/>
                <a:gd name="connsiteX1" fmla="*/ 622931 w 1639166"/>
                <a:gd name="connsiteY1" fmla="*/ 125153 h 904337"/>
                <a:gd name="connsiteX2" fmla="*/ 1270631 w 1639166"/>
                <a:gd name="connsiteY2" fmla="*/ 23553 h 904337"/>
                <a:gd name="connsiteX3" fmla="*/ 1638931 w 1639166"/>
                <a:gd name="connsiteY3" fmla="*/ 455353 h 904337"/>
                <a:gd name="connsiteX4" fmla="*/ 1264281 w 1639166"/>
                <a:gd name="connsiteY4" fmla="*/ 902234 h 904337"/>
                <a:gd name="connsiteX5" fmla="*/ 699131 w 1639166"/>
                <a:gd name="connsiteY5" fmla="*/ 658553 h 904337"/>
                <a:gd name="connsiteX6" fmla="*/ 13331 w 1639166"/>
                <a:gd name="connsiteY6" fmla="*/ 696653 h 904337"/>
                <a:gd name="connsiteX0" fmla="*/ 13331 w 1640516"/>
                <a:gd name="connsiteY0" fmla="*/ 696653 h 904337"/>
                <a:gd name="connsiteX1" fmla="*/ 622931 w 1640516"/>
                <a:gd name="connsiteY1" fmla="*/ 125153 h 904337"/>
                <a:gd name="connsiteX2" fmla="*/ 1270631 w 1640516"/>
                <a:gd name="connsiteY2" fmla="*/ 23553 h 904337"/>
                <a:gd name="connsiteX3" fmla="*/ 1638931 w 1640516"/>
                <a:gd name="connsiteY3" fmla="*/ 455353 h 904337"/>
                <a:gd name="connsiteX4" fmla="*/ 1264281 w 1640516"/>
                <a:gd name="connsiteY4" fmla="*/ 902234 h 904337"/>
                <a:gd name="connsiteX5" fmla="*/ 699131 w 1640516"/>
                <a:gd name="connsiteY5" fmla="*/ 658553 h 904337"/>
                <a:gd name="connsiteX6" fmla="*/ 13331 w 1640516"/>
                <a:gd name="connsiteY6" fmla="*/ 696653 h 904337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71320"/>
                <a:gd name="connsiteY0" fmla="*/ 697001 h 904685"/>
                <a:gd name="connsiteX1" fmla="*/ 622931 w 1671320"/>
                <a:gd name="connsiteY1" fmla="*/ 125501 h 904685"/>
                <a:gd name="connsiteX2" fmla="*/ 1270631 w 1671320"/>
                <a:gd name="connsiteY2" fmla="*/ 23901 h 904685"/>
                <a:gd name="connsiteX3" fmla="*/ 1669888 w 1671320"/>
                <a:gd name="connsiteY3" fmla="*/ 460463 h 904685"/>
                <a:gd name="connsiteX4" fmla="*/ 1264281 w 1671320"/>
                <a:gd name="connsiteY4" fmla="*/ 902582 h 904685"/>
                <a:gd name="connsiteX5" fmla="*/ 699131 w 1671320"/>
                <a:gd name="connsiteY5" fmla="*/ 658901 h 904685"/>
                <a:gd name="connsiteX6" fmla="*/ 13331 w 1671320"/>
                <a:gd name="connsiteY6" fmla="*/ 697001 h 904685"/>
                <a:gd name="connsiteX0" fmla="*/ 13331 w 1669888"/>
                <a:gd name="connsiteY0" fmla="*/ 721355 h 929039"/>
                <a:gd name="connsiteX1" fmla="*/ 622931 w 1669888"/>
                <a:gd name="connsiteY1" fmla="*/ 149855 h 929039"/>
                <a:gd name="connsiteX2" fmla="*/ 1263488 w 1669888"/>
                <a:gd name="connsiteY2" fmla="*/ 19680 h 929039"/>
                <a:gd name="connsiteX3" fmla="*/ 1669888 w 1669888"/>
                <a:gd name="connsiteY3" fmla="*/ 484817 h 929039"/>
                <a:gd name="connsiteX4" fmla="*/ 1264281 w 1669888"/>
                <a:gd name="connsiteY4" fmla="*/ 926936 h 929039"/>
                <a:gd name="connsiteX5" fmla="*/ 699131 w 1669888"/>
                <a:gd name="connsiteY5" fmla="*/ 683255 h 929039"/>
                <a:gd name="connsiteX6" fmla="*/ 13331 w 1669888"/>
                <a:gd name="connsiteY6" fmla="*/ 721355 h 929039"/>
                <a:gd name="connsiteX0" fmla="*/ 13331 w 1669888"/>
                <a:gd name="connsiteY0" fmla="*/ 724347 h 932031"/>
                <a:gd name="connsiteX1" fmla="*/ 622931 w 1669888"/>
                <a:gd name="connsiteY1" fmla="*/ 152847 h 932031"/>
                <a:gd name="connsiteX2" fmla="*/ 1263488 w 1669888"/>
                <a:gd name="connsiteY2" fmla="*/ 22672 h 932031"/>
                <a:gd name="connsiteX3" fmla="*/ 1669888 w 1669888"/>
                <a:gd name="connsiteY3" fmla="*/ 487809 h 932031"/>
                <a:gd name="connsiteX4" fmla="*/ 1264281 w 1669888"/>
                <a:gd name="connsiteY4" fmla="*/ 929928 h 932031"/>
                <a:gd name="connsiteX5" fmla="*/ 699131 w 1669888"/>
                <a:gd name="connsiteY5" fmla="*/ 686247 h 932031"/>
                <a:gd name="connsiteX6" fmla="*/ 13331 w 1669888"/>
                <a:gd name="connsiteY6" fmla="*/ 724347 h 932031"/>
                <a:gd name="connsiteX0" fmla="*/ 16217 w 1529899"/>
                <a:gd name="connsiteY0" fmla="*/ 826855 h 934400"/>
                <a:gd name="connsiteX1" fmla="*/ 482942 w 1529899"/>
                <a:gd name="connsiteY1" fmla="*/ 155343 h 934400"/>
                <a:gd name="connsiteX2" fmla="*/ 1123499 w 1529899"/>
                <a:gd name="connsiteY2" fmla="*/ 25168 h 934400"/>
                <a:gd name="connsiteX3" fmla="*/ 1529899 w 1529899"/>
                <a:gd name="connsiteY3" fmla="*/ 490305 h 934400"/>
                <a:gd name="connsiteX4" fmla="*/ 1124292 w 1529899"/>
                <a:gd name="connsiteY4" fmla="*/ 932424 h 934400"/>
                <a:gd name="connsiteX5" fmla="*/ 559142 w 1529899"/>
                <a:gd name="connsiteY5" fmla="*/ 688743 h 934400"/>
                <a:gd name="connsiteX6" fmla="*/ 16217 w 1529899"/>
                <a:gd name="connsiteY6" fmla="*/ 826855 h 934400"/>
                <a:gd name="connsiteX0" fmla="*/ 246 w 1513928"/>
                <a:gd name="connsiteY0" fmla="*/ 826855 h 934400"/>
                <a:gd name="connsiteX1" fmla="*/ 466971 w 1513928"/>
                <a:gd name="connsiteY1" fmla="*/ 155343 h 934400"/>
                <a:gd name="connsiteX2" fmla="*/ 1107528 w 1513928"/>
                <a:gd name="connsiteY2" fmla="*/ 25168 h 934400"/>
                <a:gd name="connsiteX3" fmla="*/ 1513928 w 1513928"/>
                <a:gd name="connsiteY3" fmla="*/ 490305 h 934400"/>
                <a:gd name="connsiteX4" fmla="*/ 1108321 w 1513928"/>
                <a:gd name="connsiteY4" fmla="*/ 932424 h 934400"/>
                <a:gd name="connsiteX5" fmla="*/ 543171 w 1513928"/>
                <a:gd name="connsiteY5" fmla="*/ 688743 h 934400"/>
                <a:gd name="connsiteX6" fmla="*/ 246 w 1513928"/>
                <a:gd name="connsiteY6" fmla="*/ 826855 h 934400"/>
                <a:gd name="connsiteX0" fmla="*/ 274 w 1466331"/>
                <a:gd name="connsiteY0" fmla="*/ 897863 h 937885"/>
                <a:gd name="connsiteX1" fmla="*/ 419374 w 1466331"/>
                <a:gd name="connsiteY1" fmla="*/ 157294 h 937885"/>
                <a:gd name="connsiteX2" fmla="*/ 1059931 w 1466331"/>
                <a:gd name="connsiteY2" fmla="*/ 27119 h 937885"/>
                <a:gd name="connsiteX3" fmla="*/ 1466331 w 1466331"/>
                <a:gd name="connsiteY3" fmla="*/ 492256 h 937885"/>
                <a:gd name="connsiteX4" fmla="*/ 1060724 w 1466331"/>
                <a:gd name="connsiteY4" fmla="*/ 934375 h 937885"/>
                <a:gd name="connsiteX5" fmla="*/ 495574 w 1466331"/>
                <a:gd name="connsiteY5" fmla="*/ 690694 h 937885"/>
                <a:gd name="connsiteX6" fmla="*/ 274 w 1466331"/>
                <a:gd name="connsiteY6" fmla="*/ 897863 h 937885"/>
                <a:gd name="connsiteX0" fmla="*/ 7509 w 1473566"/>
                <a:gd name="connsiteY0" fmla="*/ 897863 h 936272"/>
                <a:gd name="connsiteX1" fmla="*/ 426609 w 1473566"/>
                <a:gd name="connsiteY1" fmla="*/ 157294 h 936272"/>
                <a:gd name="connsiteX2" fmla="*/ 1067166 w 1473566"/>
                <a:gd name="connsiteY2" fmla="*/ 27119 h 936272"/>
                <a:gd name="connsiteX3" fmla="*/ 1473566 w 1473566"/>
                <a:gd name="connsiteY3" fmla="*/ 492256 h 936272"/>
                <a:gd name="connsiteX4" fmla="*/ 1067959 w 1473566"/>
                <a:gd name="connsiteY4" fmla="*/ 934375 h 936272"/>
                <a:gd name="connsiteX5" fmla="*/ 502809 w 1473566"/>
                <a:gd name="connsiteY5" fmla="*/ 690694 h 936272"/>
                <a:gd name="connsiteX6" fmla="*/ 7509 w 1473566"/>
                <a:gd name="connsiteY6" fmla="*/ 897863 h 936272"/>
                <a:gd name="connsiteX0" fmla="*/ 7292 w 1488850"/>
                <a:gd name="connsiteY0" fmla="*/ 810229 h 933990"/>
                <a:gd name="connsiteX1" fmla="*/ 441893 w 1488850"/>
                <a:gd name="connsiteY1" fmla="*/ 154915 h 933990"/>
                <a:gd name="connsiteX2" fmla="*/ 1082450 w 1488850"/>
                <a:gd name="connsiteY2" fmla="*/ 24740 h 933990"/>
                <a:gd name="connsiteX3" fmla="*/ 1488850 w 1488850"/>
                <a:gd name="connsiteY3" fmla="*/ 489877 h 933990"/>
                <a:gd name="connsiteX4" fmla="*/ 1083243 w 1488850"/>
                <a:gd name="connsiteY4" fmla="*/ 931996 h 933990"/>
                <a:gd name="connsiteX5" fmla="*/ 518093 w 1488850"/>
                <a:gd name="connsiteY5" fmla="*/ 688315 h 933990"/>
                <a:gd name="connsiteX6" fmla="*/ 7292 w 1488850"/>
                <a:gd name="connsiteY6" fmla="*/ 810229 h 933990"/>
                <a:gd name="connsiteX0" fmla="*/ 39 w 1481597"/>
                <a:gd name="connsiteY0" fmla="*/ 810227 h 933634"/>
                <a:gd name="connsiteX1" fmla="*/ 434640 w 1481597"/>
                <a:gd name="connsiteY1" fmla="*/ 154913 h 933634"/>
                <a:gd name="connsiteX2" fmla="*/ 1075197 w 1481597"/>
                <a:gd name="connsiteY2" fmla="*/ 24738 h 933634"/>
                <a:gd name="connsiteX3" fmla="*/ 1481597 w 1481597"/>
                <a:gd name="connsiteY3" fmla="*/ 489875 h 933634"/>
                <a:gd name="connsiteX4" fmla="*/ 1075990 w 1481597"/>
                <a:gd name="connsiteY4" fmla="*/ 931994 h 933634"/>
                <a:gd name="connsiteX5" fmla="*/ 456587 w 1481597"/>
                <a:gd name="connsiteY5" fmla="*/ 630184 h 933634"/>
                <a:gd name="connsiteX6" fmla="*/ 39 w 1481597"/>
                <a:gd name="connsiteY6" fmla="*/ 810227 h 933634"/>
                <a:gd name="connsiteX0" fmla="*/ 394 w 1481952"/>
                <a:gd name="connsiteY0" fmla="*/ 810227 h 933579"/>
                <a:gd name="connsiteX1" fmla="*/ 434995 w 1481952"/>
                <a:gd name="connsiteY1" fmla="*/ 154913 h 933579"/>
                <a:gd name="connsiteX2" fmla="*/ 1075552 w 1481952"/>
                <a:gd name="connsiteY2" fmla="*/ 24738 h 933579"/>
                <a:gd name="connsiteX3" fmla="*/ 1481952 w 1481952"/>
                <a:gd name="connsiteY3" fmla="*/ 489875 h 933579"/>
                <a:gd name="connsiteX4" fmla="*/ 1076345 w 1481952"/>
                <a:gd name="connsiteY4" fmla="*/ 931994 h 933579"/>
                <a:gd name="connsiteX5" fmla="*/ 507320 w 1481952"/>
                <a:gd name="connsiteY5" fmla="*/ 618559 h 933579"/>
                <a:gd name="connsiteX6" fmla="*/ 394 w 1481952"/>
                <a:gd name="connsiteY6" fmla="*/ 810227 h 933579"/>
                <a:gd name="connsiteX0" fmla="*/ 394 w 1482284"/>
                <a:gd name="connsiteY0" fmla="*/ 810227 h 887281"/>
                <a:gd name="connsiteX1" fmla="*/ 434995 w 1482284"/>
                <a:gd name="connsiteY1" fmla="*/ 154913 h 887281"/>
                <a:gd name="connsiteX2" fmla="*/ 1075552 w 1482284"/>
                <a:gd name="connsiteY2" fmla="*/ 24738 h 887281"/>
                <a:gd name="connsiteX3" fmla="*/ 1481952 w 1482284"/>
                <a:gd name="connsiteY3" fmla="*/ 489875 h 887281"/>
                <a:gd name="connsiteX4" fmla="*/ 1029842 w 1482284"/>
                <a:gd name="connsiteY4" fmla="*/ 885491 h 887281"/>
                <a:gd name="connsiteX5" fmla="*/ 507320 w 1482284"/>
                <a:gd name="connsiteY5" fmla="*/ 618559 h 887281"/>
                <a:gd name="connsiteX6" fmla="*/ 394 w 1482284"/>
                <a:gd name="connsiteY6" fmla="*/ 810227 h 887281"/>
                <a:gd name="connsiteX0" fmla="*/ 394 w 1482284"/>
                <a:gd name="connsiteY0" fmla="*/ 810227 h 885491"/>
                <a:gd name="connsiteX1" fmla="*/ 434995 w 1482284"/>
                <a:gd name="connsiteY1" fmla="*/ 154913 h 885491"/>
                <a:gd name="connsiteX2" fmla="*/ 1075552 w 1482284"/>
                <a:gd name="connsiteY2" fmla="*/ 24738 h 885491"/>
                <a:gd name="connsiteX3" fmla="*/ 1481952 w 1482284"/>
                <a:gd name="connsiteY3" fmla="*/ 489875 h 885491"/>
                <a:gd name="connsiteX4" fmla="*/ 1029842 w 1482284"/>
                <a:gd name="connsiteY4" fmla="*/ 885491 h 885491"/>
                <a:gd name="connsiteX5" fmla="*/ 507320 w 1482284"/>
                <a:gd name="connsiteY5" fmla="*/ 618559 h 885491"/>
                <a:gd name="connsiteX6" fmla="*/ 394 w 1482284"/>
                <a:gd name="connsiteY6" fmla="*/ 810227 h 885491"/>
                <a:gd name="connsiteX0" fmla="*/ 3829 w 1485719"/>
                <a:gd name="connsiteY0" fmla="*/ 810227 h 885491"/>
                <a:gd name="connsiteX1" fmla="*/ 438430 w 1485719"/>
                <a:gd name="connsiteY1" fmla="*/ 154913 h 885491"/>
                <a:gd name="connsiteX2" fmla="*/ 1078987 w 1485719"/>
                <a:gd name="connsiteY2" fmla="*/ 24738 h 885491"/>
                <a:gd name="connsiteX3" fmla="*/ 1485387 w 1485719"/>
                <a:gd name="connsiteY3" fmla="*/ 489875 h 885491"/>
                <a:gd name="connsiteX4" fmla="*/ 1033277 w 1485719"/>
                <a:gd name="connsiteY4" fmla="*/ 885491 h 885491"/>
                <a:gd name="connsiteX5" fmla="*/ 510755 w 1485719"/>
                <a:gd name="connsiteY5" fmla="*/ 618559 h 885491"/>
                <a:gd name="connsiteX6" fmla="*/ 3829 w 1485719"/>
                <a:gd name="connsiteY6" fmla="*/ 810227 h 88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719" h="885491">
                  <a:moveTo>
                    <a:pt x="3829" y="810227"/>
                  </a:moveTo>
                  <a:cubicBezTo>
                    <a:pt x="49902" y="736828"/>
                    <a:pt x="259237" y="285828"/>
                    <a:pt x="438430" y="154913"/>
                  </a:cubicBezTo>
                  <a:cubicBezTo>
                    <a:pt x="617623" y="23998"/>
                    <a:pt x="787812" y="-38232"/>
                    <a:pt x="1078987" y="24738"/>
                  </a:cubicBezTo>
                  <a:cubicBezTo>
                    <a:pt x="1370162" y="87708"/>
                    <a:pt x="1493005" y="346416"/>
                    <a:pt x="1485387" y="489875"/>
                  </a:cubicBezTo>
                  <a:cubicBezTo>
                    <a:pt x="1477769" y="633334"/>
                    <a:pt x="1389935" y="787331"/>
                    <a:pt x="1033277" y="885491"/>
                  </a:cubicBezTo>
                  <a:cubicBezTo>
                    <a:pt x="726345" y="854085"/>
                    <a:pt x="682330" y="631103"/>
                    <a:pt x="510755" y="618559"/>
                  </a:cubicBezTo>
                  <a:cubicBezTo>
                    <a:pt x="339180" y="606015"/>
                    <a:pt x="-42244" y="883626"/>
                    <a:pt x="3829" y="8102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3585361" y="2345852"/>
            <a:ext cx="5353355" cy="1700105"/>
          </a:xfrm>
          <a:prstGeom prst="roundRect">
            <a:avLst>
              <a:gd name="adj" fmla="val 1198"/>
            </a:avLst>
          </a:prstGeom>
          <a:noFill/>
          <a:ln w="12700">
            <a:solidFill>
              <a:srgbClr val="8772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 lang="ko-KR"/>
            </a:pPr>
            <a:endParaRPr lang="ko-KR" altLang="en-US" sz="6600" kern="0">
              <a:solidFill>
                <a:srgbClr val="87726A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254075" y="3334870"/>
            <a:ext cx="832090" cy="188260"/>
          </a:xfrm>
          <a:prstGeom prst="rect">
            <a:avLst/>
          </a:prstGeom>
          <a:solidFill>
            <a:srgbClr val="87726A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화면 및 기능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35240" y="1292030"/>
            <a:ext cx="5059680" cy="590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Signup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Page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맑은 고딕" panose="20000000000000000000"/>
                <a:ea typeface="맑은 고딕" panose="020B0503020000020004" pitchFamily="50" charset="-127"/>
              </a:rPr>
              <a:t>-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아이회원가입페이지는 총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4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개의 정보를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input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받는 방법으로 구현했습니다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  <a:latin typeface="맑은 고딕" panose="20000000000000000000"/>
                <a:ea typeface="맑은 고딕" panose="020B0503020000020004" pitchFamily="50" charset="-127"/>
              </a:rPr>
              <a:t>-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또한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2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가지의 버튼을 넣어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(1)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양식이 맞는지 확인하는 버튼과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(2)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회원가입을 완료해 페이지를 전환하고 해당하는 정보들을 넘기는 버튼을 구현하였습니다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  <a:latin typeface="맑은 고딕" panose="20000000000000000000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b="1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U</a:t>
            </a:r>
            <a:r>
              <a:rPr lang="en-US" altLang="ko-KR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sername</a:t>
            </a:r>
          </a:p>
          <a:p>
            <a:pPr>
              <a:lnSpc>
                <a:spcPct val="150000"/>
              </a:lnSpc>
            </a:pP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-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아이디는 양식에 제한을 두지 않았습니다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. 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하여 모든 문자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,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숫자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,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특수문자를 허용하여 구현했습니다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  <a:endParaRPr lang="en-US" altLang="ko-KR" sz="6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2. Email</a:t>
            </a:r>
          </a:p>
          <a:p>
            <a:pPr>
              <a:lnSpc>
                <a:spcPct val="150000"/>
              </a:lnSpc>
            </a:pP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-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이메일은 양식 설정이 가장  어려운 부분 이였습니다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. 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간단하게 말하자면 특수 문자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사용에 제한을 두었고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(@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를 위해서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),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@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이후 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를 기준으로 두개의 문자열을 입력하도록 하였습니다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  <a:endParaRPr lang="en-US" altLang="ko-KR" sz="6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3. Password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비밀번호는 문자의 정류에 제한을 두지않고 최소 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6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글자로 설정하게끔 하였습니다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spc="5" dirty="0">
                <a:solidFill>
                  <a:srgbClr val="87726A"/>
                </a:solidFill>
                <a:latin typeface="맑은 고딕"/>
                <a:ea typeface="맑은 고딕"/>
              </a:rPr>
              <a:t>4. Confirm Password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비밀번호 확인은 위의 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password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와 일치하는지를 비교하였습니다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spc="5" dirty="0">
                <a:solidFill>
                  <a:srgbClr val="87726A"/>
                </a:solidFill>
                <a:latin typeface="맑은 고딕"/>
                <a:ea typeface="맑은 고딕"/>
              </a:rPr>
              <a:t>5. (1)</a:t>
            </a:r>
            <a:r>
              <a:rPr lang="ko-KR" altLang="en-US" sz="1200" b="1" spc="5" dirty="0">
                <a:solidFill>
                  <a:srgbClr val="87726A"/>
                </a:solidFill>
                <a:latin typeface="맑은 고딕"/>
                <a:ea typeface="맑은 고딕"/>
              </a:rPr>
              <a:t>양식이 맞는지 확인</a:t>
            </a:r>
            <a:r>
              <a:rPr lang="en-US" altLang="ko-KR" sz="1200" b="1" spc="5" dirty="0">
                <a:solidFill>
                  <a:srgbClr val="87726A"/>
                </a:solidFill>
                <a:latin typeface="맑은 고딕"/>
                <a:ea typeface="맑은 고딕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양식이 맞는지 확인하는 버튼입니다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. 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해당 내용들을 </a:t>
            </a:r>
            <a:r>
              <a:rPr lang="en-US" altLang="ko-KR" sz="900" b="1" spc="5" dirty="0" err="1">
                <a:solidFill>
                  <a:srgbClr val="87726A"/>
                </a:solidFill>
                <a:latin typeface="맑은 고딕"/>
                <a:ea typeface="맑은 고딕"/>
              </a:rPr>
              <a:t>js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로 구성하여서 해당 함수들과 맞는지 비교하는 기능입니다</a:t>
            </a:r>
            <a:r>
              <a:rPr lang="en-US" altLang="ko-KR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spc="5" dirty="0">
                <a:solidFill>
                  <a:srgbClr val="87726A"/>
                </a:solidFill>
                <a:latin typeface="맑은 고딕"/>
                <a:ea typeface="맑은 고딕"/>
              </a:rPr>
              <a:t>6. (2)</a:t>
            </a:r>
            <a:r>
              <a:rPr lang="ko-KR" altLang="en-US" sz="1200" b="1" spc="5" dirty="0">
                <a:solidFill>
                  <a:srgbClr val="87726A"/>
                </a:solidFill>
                <a:latin typeface="맑은 고딕"/>
                <a:ea typeface="맑은 고딕"/>
              </a:rPr>
              <a:t>회원가입 완료</a:t>
            </a:r>
            <a:r>
              <a:rPr lang="en-US" altLang="ko-KR" sz="1200" b="1" spc="5" dirty="0">
                <a:solidFill>
                  <a:srgbClr val="87726A"/>
                </a:solidFill>
                <a:latin typeface="맑은 고딕"/>
                <a:ea typeface="맑은 고딕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50000"/>
                  </a:prstClr>
                </a:solidFill>
              </a:rPr>
              <a:t>-</a:t>
            </a:r>
            <a:r>
              <a:rPr lang="ko-KR" altLang="en-US" sz="900" b="1" spc="5" dirty="0">
                <a:solidFill>
                  <a:srgbClr val="87726A"/>
                </a:solidFill>
                <a:latin typeface="맑은 고딕"/>
                <a:ea typeface="맑은 고딕"/>
              </a:rPr>
              <a:t>회원가입을 완료해 데이터베이스로 정보를 넘기고 페이지를 메인 페이지로 전환하는 기능이 있는 버튼을 구현하였습니다</a:t>
            </a:r>
            <a:endParaRPr lang="en-US" altLang="ko-KR" sz="9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6B88CA-4E0C-4DA8-8E1B-EE1B37637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9" y="1777222"/>
            <a:ext cx="2625730" cy="3758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B03455-449F-4924-A3D2-DE2408BA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620" y="1748402"/>
            <a:ext cx="2726379" cy="37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36180" y="1294010"/>
            <a:ext cx="5257800" cy="524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Login</a:t>
            </a:r>
            <a:r>
              <a:rPr lang="ko-KR" altLang="en-US" sz="2000" b="1" dirty="0">
                <a:solidFill>
                  <a:srgbClr val="87726A"/>
                </a:solidFill>
              </a:rPr>
              <a:t> </a:t>
            </a:r>
            <a:r>
              <a:rPr lang="en-US" altLang="ko-KR" sz="2000" b="1" dirty="0">
                <a:solidFill>
                  <a:srgbClr val="87726A"/>
                </a:solidFill>
              </a:rPr>
              <a:t>Page , Logout Page</a:t>
            </a:r>
            <a:endParaRPr lang="en-US" altLang="ko-KR" sz="1000" b="1" dirty="0">
              <a:solidFill>
                <a:srgbClr val="87726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-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로그인 정보는 총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2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가지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id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와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를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input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받는 부분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,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로그인을 확인하는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button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으로 구현하였습니다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-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총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4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가지의 경우로 구현하였습니다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(1)Id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O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O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(2)id O pw X (3)id X </a:t>
            </a:r>
          </a:p>
          <a:p>
            <a:pPr>
              <a:lnSpc>
                <a:spcPct val="150000"/>
              </a:lnSpc>
            </a:pPr>
            <a:r>
              <a:rPr lang="en-US" altLang="ko-KR" sz="1400" b="1" spc="5" dirty="0">
                <a:solidFill>
                  <a:srgbClr val="87726A"/>
                </a:solidFill>
                <a:latin typeface="맑은 고딕"/>
                <a:ea typeface="맑은 고딕"/>
              </a:rPr>
              <a:t>1.ID</a:t>
            </a:r>
          </a:p>
          <a:p>
            <a:pPr>
              <a:lnSpc>
                <a:spcPct val="150000"/>
              </a:lnSpc>
            </a:pPr>
            <a:r>
              <a:rPr lang="en-US" altLang="ko-KR" sz="1400" b="1" spc="5" dirty="0">
                <a:solidFill>
                  <a:srgbClr val="87726A"/>
                </a:solidFill>
                <a:latin typeface="맑은 고딕"/>
                <a:ea typeface="맑은 고딕"/>
              </a:rPr>
              <a:t>-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id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를 데이터베이스 정보와 검사하고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를 검사하기 때문에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id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없거나 틀렸으면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는 자동으로 생략합니다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. Id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일치하고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일치하지 않으면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alert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메세지로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틀렸다고 나옵니다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.   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또한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id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맞고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틀린 경우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id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는 그대로 유지하고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만 수정하도록 기능을 구현했습니다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spc="5" dirty="0">
                <a:solidFill>
                  <a:srgbClr val="87726A"/>
                </a:solidFill>
                <a:latin typeface="맑은 고딕"/>
                <a:ea typeface="맑은 고딕"/>
              </a:rPr>
              <a:t>2.PW</a:t>
            </a:r>
          </a:p>
          <a:p>
            <a:pPr>
              <a:lnSpc>
                <a:spcPct val="150000"/>
              </a:lnSpc>
            </a:pP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-pw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는 검사한 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id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의 해당 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를 검사합니다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. Id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옳은 경우 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일치하면 그대로 로그인을 정상적으로 진행해 페이지를 전환하고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, id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일치하고 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가 일치하지 않은 경우 그대로 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login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페이지로 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redirect 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후 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pw</a:t>
            </a:r>
            <a:r>
              <a:rPr lang="ko-KR" altLang="en-US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를 다시 입력하도록 구현하였습니다</a:t>
            </a:r>
            <a:r>
              <a:rPr lang="en-US" altLang="ko-KR" sz="105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  <a:endParaRPr lang="en-US" altLang="ko-KR" sz="1000" b="1" spc="5" dirty="0">
              <a:solidFill>
                <a:srgbClr val="87726A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5" dirty="0">
                <a:solidFill>
                  <a:srgbClr val="87726A"/>
                </a:solidFill>
                <a:latin typeface="맑은 고딕"/>
                <a:ea typeface="맑은 고딕"/>
              </a:rPr>
              <a:t>3.Logout</a:t>
            </a:r>
          </a:p>
          <a:p>
            <a:pPr>
              <a:lnSpc>
                <a:spcPct val="150000"/>
              </a:lnSpc>
            </a:pP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-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로그인을 성공적으로 했다면 로그아웃 기능이 있는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main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페이지로 넘어갑니다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로그아웃시 다시 로그인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,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회원가입 페이지로 넘어가도록 구현했습니다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b="1" spc="5" dirty="0">
              <a:solidFill>
                <a:srgbClr val="87726A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100" b="1" spc="5" dirty="0">
              <a:solidFill>
                <a:srgbClr val="87726A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80738A-B150-48FF-9CFF-824EC785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0" y="1294010"/>
            <a:ext cx="2781182" cy="27414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AC012A-6EF4-4B74-A53D-8B7A3E53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25" y="1358172"/>
            <a:ext cx="2720331" cy="26131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83D8A3-F686-4844-9178-A87582F0A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04" y="5042297"/>
            <a:ext cx="5597549" cy="9150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C65FDE-4521-4699-BCDA-7E5B8ABE8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04" y="4138270"/>
            <a:ext cx="5597549" cy="5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8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52331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화면 및 기능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7192" y="1385337"/>
            <a:ext cx="207761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&lt;alert</a:t>
            </a:r>
            <a:r>
              <a:rPr lang="ko-KR" altLang="en-US" sz="20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 종류</a:t>
            </a:r>
            <a:r>
              <a:rPr lang="en-US" altLang="ko-KR" sz="20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&gt;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BB097D-154B-4B75-8CDB-B268FAB0AA32}"/>
              </a:ext>
            </a:extLst>
          </p:cNvPr>
          <p:cNvSpPr txBox="1"/>
          <p:nvPr/>
        </p:nvSpPr>
        <p:spPr>
          <a:xfrm>
            <a:off x="1506504" y="2912160"/>
            <a:ext cx="207761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&lt;</a:t>
            </a:r>
            <a:r>
              <a:rPr lang="ko-KR" altLang="en-US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회원가입 성공</a:t>
            </a:r>
            <a:r>
              <a:rPr lang="en-US" altLang="ko-KR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&gt;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D485D-A466-4EE5-A262-5A50EC4B8BD0}"/>
              </a:ext>
            </a:extLst>
          </p:cNvPr>
          <p:cNvSpPr txBox="1"/>
          <p:nvPr/>
        </p:nvSpPr>
        <p:spPr>
          <a:xfrm>
            <a:off x="4534677" y="2934506"/>
            <a:ext cx="321906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id</a:t>
            </a:r>
            <a:r>
              <a:rPr lang="ko-KR" altLang="en-US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 틀리거나 없는 경우</a:t>
            </a:r>
            <a:r>
              <a:rPr lang="en-US" altLang="ko-KR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&gt;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8E22750-DD4D-467E-B236-674A9DE3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4" y="2065805"/>
            <a:ext cx="1504950" cy="581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08504E-1103-479A-B186-101CF1FA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26" y="2356317"/>
            <a:ext cx="876300" cy="5524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21CE87B-FACA-4913-9061-7E305DDB3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45" y="2065805"/>
            <a:ext cx="1495425" cy="6572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4ABB0A-B6ED-45AB-986A-6EA2B7F6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029" y="2370605"/>
            <a:ext cx="876300" cy="5524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BCE80D-9297-44CE-BB3F-96DD1BD6D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822" y="2080092"/>
            <a:ext cx="2095500" cy="5810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F2636E-B69D-4F1A-93AE-6E34BA4E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505" y="2370604"/>
            <a:ext cx="876300" cy="5524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5120A-91BF-4869-A47F-B44D10CFDDE8}"/>
              </a:ext>
            </a:extLst>
          </p:cNvPr>
          <p:cNvSpPr txBox="1"/>
          <p:nvPr/>
        </p:nvSpPr>
        <p:spPr>
          <a:xfrm>
            <a:off x="8000744" y="2930176"/>
            <a:ext cx="321906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로그인 </a:t>
            </a:r>
            <a:r>
              <a:rPr lang="en-US" altLang="ko-KR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pw</a:t>
            </a:r>
            <a:r>
              <a:rPr lang="ko-KR" altLang="en-US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 틀린 경우</a:t>
            </a:r>
            <a:r>
              <a:rPr lang="en-US" altLang="ko-KR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&gt;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63A9F3D-C79E-4D92-8C4D-A8282D1A6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233" y="3992095"/>
            <a:ext cx="2872735" cy="5524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8B4607A-7159-4ED1-B398-203D4886A4C0}"/>
              </a:ext>
            </a:extLst>
          </p:cNvPr>
          <p:cNvSpPr txBox="1"/>
          <p:nvPr/>
        </p:nvSpPr>
        <p:spPr>
          <a:xfrm>
            <a:off x="1216089" y="4796431"/>
            <a:ext cx="3729135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서버창에서 회원가입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,</a:t>
            </a:r>
            <a:r>
              <a:rPr lang="ko-KR" altLang="en-US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 로그인 성공</a:t>
            </a:r>
            <a:r>
              <a:rPr lang="en-US" altLang="ko-KR" sz="16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&gt;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59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237289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4336" y="1325681"/>
            <a:ext cx="4641487" cy="4350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&gt; </a:t>
            </a:r>
            <a:r>
              <a:rPr lang="en-US" altLang="ko-KR" sz="2000" b="1" dirty="0" err="1">
                <a:solidFill>
                  <a:srgbClr val="87726A"/>
                </a:solidFill>
              </a:rPr>
              <a:t>Productlist</a:t>
            </a:r>
            <a:r>
              <a:rPr lang="en-US" altLang="ko-KR" sz="2000" b="1" dirty="0">
                <a:solidFill>
                  <a:srgbClr val="87726A"/>
                </a:solidFill>
              </a:rPr>
              <a:t> Page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87726A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사용자가 상품에 대한 정보를 한 눈에 파악하기 쉽도록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사용자의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ID(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닉네임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과 사용자의 판매자 평점을 통해서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   판매자의 상품이 얼마나 신뢰도가 있는지 알 수 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가격 밑에 존재하는 태그를 통해서 상품의 대표적인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특징을 알 수 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직거래의 위치가 학교인지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상품은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새 상품인지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택배비가 포함 돼있는 가격인지 등 판매자가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상품의 특징을 표현 할 수 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-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상품의 이름을 클릭하여 상품 상세 페이지로 이동합니다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78EB0-F5B9-4323-B246-7F870535A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23" y="1323303"/>
            <a:ext cx="4086227" cy="273718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824DAB-316C-421A-AAA2-35DA600C82CC}"/>
              </a:ext>
            </a:extLst>
          </p:cNvPr>
          <p:cNvCxnSpPr>
            <a:cxnSpLocks/>
          </p:cNvCxnSpPr>
          <p:nvPr/>
        </p:nvCxnSpPr>
        <p:spPr>
          <a:xfrm>
            <a:off x="2912882" y="3770722"/>
            <a:ext cx="801280" cy="9568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3C31B4F-653D-4566-8D4F-B27D7F79B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162" y="3166466"/>
            <a:ext cx="2715805" cy="313301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286FDC3-FACA-4C99-ABE3-6889EA9F7E7C}"/>
              </a:ext>
            </a:extLst>
          </p:cNvPr>
          <p:cNvSpPr/>
          <p:nvPr/>
        </p:nvSpPr>
        <p:spPr>
          <a:xfrm>
            <a:off x="4934842" y="5251201"/>
            <a:ext cx="1319752" cy="401253"/>
          </a:xfrm>
          <a:prstGeom prst="ellips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F6CD5C4-E868-4562-A6CC-7F9E01045D4C}"/>
              </a:ext>
            </a:extLst>
          </p:cNvPr>
          <p:cNvSpPr/>
          <p:nvPr/>
        </p:nvSpPr>
        <p:spPr>
          <a:xfrm>
            <a:off x="3615090" y="5903652"/>
            <a:ext cx="1319752" cy="339018"/>
          </a:xfrm>
          <a:prstGeom prst="ellips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62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237289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8670" y="1305920"/>
            <a:ext cx="4641487" cy="481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&gt; </a:t>
            </a:r>
            <a:r>
              <a:rPr lang="en-US" altLang="ko-KR" sz="2000" b="1" dirty="0" err="1">
                <a:solidFill>
                  <a:srgbClr val="87726A"/>
                </a:solidFill>
              </a:rPr>
              <a:t>Productlist</a:t>
            </a:r>
            <a:r>
              <a:rPr lang="en-US" altLang="ko-KR" sz="2000" b="1" dirty="0">
                <a:solidFill>
                  <a:srgbClr val="87726A"/>
                </a:solidFill>
              </a:rPr>
              <a:t> Page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1. Category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87726A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사이드 바의 카테고리 항목을 클릭하면 해당 카테고리 상품만 노출시켜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사용자가 원하는 상품군만 볼 수 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각 항목에 따라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detail_category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숫자가 부여 돼있어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카테고리 별로 클릭 할 때 마다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‘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productlist_cg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/: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detail_category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번호의 형태로 서버에 전달됩니다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서버에서는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detail_category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와 상품리스트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전체를 페이지에 넘겨주고 페이지는 상품 리스트와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detail_category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를 비교하여 같은 상품만 노출시킵니다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이미 카테고리별로 분류된 화면이기 때문에 체크박스는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disabled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형태입니다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0C7ACD-9E7D-41ED-AF2B-A3930C6B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5" y="1929456"/>
            <a:ext cx="1414050" cy="35646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0A46BA-8BC4-4BD4-9242-1DDCAD0A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100" y="1989345"/>
            <a:ext cx="4977430" cy="350480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1C9C63F-F9CA-407D-9813-9F9F472580E1}"/>
              </a:ext>
            </a:extLst>
          </p:cNvPr>
          <p:cNvCxnSpPr>
            <a:cxnSpLocks/>
          </p:cNvCxnSpPr>
          <p:nvPr/>
        </p:nvCxnSpPr>
        <p:spPr>
          <a:xfrm>
            <a:off x="1372808" y="3073138"/>
            <a:ext cx="10439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34E811A-297E-408D-9EA1-B8134E1F1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79" y="1484133"/>
            <a:ext cx="5124450" cy="4191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B2310A-0DDE-4B8C-8D45-3A70A18C0C2D}"/>
              </a:ext>
            </a:extLst>
          </p:cNvPr>
          <p:cNvCxnSpPr>
            <a:cxnSpLocks/>
          </p:cNvCxnSpPr>
          <p:nvPr/>
        </p:nvCxnSpPr>
        <p:spPr>
          <a:xfrm flipH="1">
            <a:off x="5194447" y="1484133"/>
            <a:ext cx="348514" cy="1733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5834BE-0241-429B-B480-F43788D6C4C7}"/>
              </a:ext>
            </a:extLst>
          </p:cNvPr>
          <p:cNvSpPr txBox="1"/>
          <p:nvPr/>
        </p:nvSpPr>
        <p:spPr>
          <a:xfrm>
            <a:off x="5496475" y="1311413"/>
            <a:ext cx="1668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detail category </a:t>
            </a:r>
            <a:r>
              <a:rPr lang="ko-KR" altLang="en-US" sz="1200" dirty="0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226001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079929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21840" y="1186559"/>
            <a:ext cx="5059680" cy="421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&gt; </a:t>
            </a:r>
            <a:r>
              <a:rPr lang="en-US" altLang="ko-KR" sz="2000" b="1" dirty="0" err="1">
                <a:solidFill>
                  <a:srgbClr val="87726A"/>
                </a:solidFill>
              </a:rPr>
              <a:t>Productlist</a:t>
            </a:r>
            <a:r>
              <a:rPr lang="en-US" altLang="ko-KR" sz="2000" b="1" dirty="0">
                <a:solidFill>
                  <a:srgbClr val="87726A"/>
                </a:solidFill>
              </a:rPr>
              <a:t> Page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2. Search &amp; Checkbox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  -Search</a:t>
            </a:r>
            <a:endParaRPr lang="en-US" altLang="ko-KR" sz="1000" b="1" dirty="0">
              <a:solidFill>
                <a:srgbClr val="87726A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사용자가 원하는 키워드를 검색해 원하는 상품을 검색할 수 있는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기능입니다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검색버튼을 누르면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‘/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productlist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/search/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검색 키워드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’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의 형태로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서버에 전달됩니다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 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서버에서는 상품 리스트 전체 중에서 검색 키워드가 포함된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상품 리스트를 생성하여 페이지로 전송합니다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F0E2B0-B86A-4B96-88FA-AAA25F509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66" y="1680518"/>
            <a:ext cx="3505200" cy="38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481173-8E23-4F97-882D-515B8A9A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812" y="2142588"/>
            <a:ext cx="5256607" cy="3916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FD91E0-9852-40BF-BEFE-4D2871075938}"/>
              </a:ext>
            </a:extLst>
          </p:cNvPr>
          <p:cNvSpPr txBox="1"/>
          <p:nvPr/>
        </p:nvSpPr>
        <p:spPr>
          <a:xfrm>
            <a:off x="2580161" y="1186559"/>
            <a:ext cx="2293496" cy="41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87726A"/>
                </a:solidFill>
              </a:rPr>
              <a:t>‘</a:t>
            </a:r>
            <a:r>
              <a:rPr lang="ko-KR" altLang="en-US" sz="2000" b="1" dirty="0">
                <a:solidFill>
                  <a:srgbClr val="87726A"/>
                </a:solidFill>
              </a:rPr>
              <a:t>다</a:t>
            </a:r>
            <a:r>
              <a:rPr lang="en-US" altLang="ko-KR" sz="2000" b="1" dirty="0">
                <a:solidFill>
                  <a:srgbClr val="87726A"/>
                </a:solidFill>
              </a:rPr>
              <a:t>’ </a:t>
            </a:r>
            <a:r>
              <a:rPr lang="ko-KR" altLang="en-US" sz="2000" b="1" dirty="0">
                <a:solidFill>
                  <a:srgbClr val="87726A"/>
                </a:solidFill>
              </a:rPr>
              <a:t>키워드로 검색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C1BAC0-BDD1-4792-8732-EAE52651A02B}"/>
              </a:ext>
            </a:extLst>
          </p:cNvPr>
          <p:cNvSpPr/>
          <p:nvPr/>
        </p:nvSpPr>
        <p:spPr>
          <a:xfrm>
            <a:off x="5051376" y="1680518"/>
            <a:ext cx="339365" cy="381000"/>
          </a:xfrm>
          <a:prstGeom prst="ellips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32880C1-2CFC-4AA5-A656-8907E6E4EE3F}"/>
              </a:ext>
            </a:extLst>
          </p:cNvPr>
          <p:cNvCxnSpPr>
            <a:cxnSpLocks/>
          </p:cNvCxnSpPr>
          <p:nvPr/>
        </p:nvCxnSpPr>
        <p:spPr>
          <a:xfrm>
            <a:off x="3028317" y="1517435"/>
            <a:ext cx="1951348" cy="245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21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69335" y="1417465"/>
            <a:ext cx="4242064" cy="5273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&gt; </a:t>
            </a:r>
            <a:r>
              <a:rPr lang="en-US" altLang="ko-KR" sz="2000" b="1" dirty="0" err="1">
                <a:solidFill>
                  <a:srgbClr val="87726A"/>
                </a:solidFill>
              </a:rPr>
              <a:t>Productlist</a:t>
            </a:r>
            <a:r>
              <a:rPr lang="en-US" altLang="ko-KR" sz="2000" b="1" dirty="0">
                <a:solidFill>
                  <a:srgbClr val="87726A"/>
                </a:solidFill>
              </a:rPr>
              <a:t> Page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2. Search &amp; Checkbox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-Checkbox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87726A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키워드를 통한 검색의 결과는 사용자가 원하지 않는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상품군의 상품이 포함 돼있을 가능성이 높습니다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검색 결과에서 사용자가 원하는 상품군만 추릴 수 있는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기능입니다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사용자는 검색 키워드와 체크 박스를 같이 사용함으로써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   자신이 원하는 상품을 쉽게 찾을 수 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체크 박스 중 하나의 항목만 체크할 수 있도록 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체크 항목 마다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category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번호가 부여되어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‘/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productlist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카테고리번호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’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로 서버에 전달됩니다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391EDC-87B6-4340-BEC3-032393AD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17" y="3351212"/>
            <a:ext cx="6554012" cy="1019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DF09BF-9863-47A0-A6FB-6DFFA7C38E5A}"/>
              </a:ext>
            </a:extLst>
          </p:cNvPr>
          <p:cNvSpPr txBox="1"/>
          <p:nvPr/>
        </p:nvSpPr>
        <p:spPr>
          <a:xfrm>
            <a:off x="2086741" y="1460248"/>
            <a:ext cx="483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7726A"/>
                </a:solidFill>
              </a:rPr>
              <a:t>검색 결과 화면 </a:t>
            </a:r>
            <a:r>
              <a:rPr lang="en-US" altLang="ko-KR" sz="1600" b="1" dirty="0">
                <a:solidFill>
                  <a:srgbClr val="87726A"/>
                </a:solidFill>
              </a:rPr>
              <a:t>&amp; ‘</a:t>
            </a:r>
            <a:r>
              <a:rPr lang="ko-KR" altLang="en-US" sz="1600" b="1" dirty="0">
                <a:solidFill>
                  <a:srgbClr val="87726A"/>
                </a:solidFill>
              </a:rPr>
              <a:t>전체</a:t>
            </a:r>
            <a:r>
              <a:rPr lang="en-US" altLang="ko-KR" sz="1600" b="1" dirty="0">
                <a:solidFill>
                  <a:srgbClr val="87726A"/>
                </a:solidFill>
              </a:rPr>
              <a:t>’</a:t>
            </a:r>
            <a:r>
              <a:rPr lang="ko-KR" altLang="en-US" sz="1600" b="1" dirty="0">
                <a:solidFill>
                  <a:srgbClr val="87726A"/>
                </a:solidFill>
              </a:rPr>
              <a:t> 카테고리 화면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1DAB171-C2D0-47B1-8EA7-ED9715BE724F}"/>
              </a:ext>
            </a:extLst>
          </p:cNvPr>
          <p:cNvCxnSpPr>
            <a:cxnSpLocks/>
          </p:cNvCxnSpPr>
          <p:nvPr/>
        </p:nvCxnSpPr>
        <p:spPr>
          <a:xfrm flipH="1">
            <a:off x="4023169" y="2525833"/>
            <a:ext cx="9427" cy="6019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A7B0B9C-7CDC-45F9-9E3B-0F69F03B8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617" y="1897548"/>
            <a:ext cx="2181225" cy="1000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427023-1520-49F7-83BB-7A84F53AB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24" y="2043432"/>
            <a:ext cx="3186545" cy="3463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A32684-CAF1-4332-A891-EE45AEF7A821}"/>
              </a:ext>
            </a:extLst>
          </p:cNvPr>
          <p:cNvSpPr txBox="1"/>
          <p:nvPr/>
        </p:nvSpPr>
        <p:spPr>
          <a:xfrm>
            <a:off x="4082902" y="4527873"/>
            <a:ext cx="32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87726A"/>
                </a:solidFill>
              </a:rPr>
              <a:t>원하는 항목 체크 후 확인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375C4D-8AF9-4BED-A20E-5986B62EA98D}"/>
              </a:ext>
            </a:extLst>
          </p:cNvPr>
          <p:cNvCxnSpPr>
            <a:cxnSpLocks/>
          </p:cNvCxnSpPr>
          <p:nvPr/>
        </p:nvCxnSpPr>
        <p:spPr>
          <a:xfrm flipH="1">
            <a:off x="4023170" y="4426953"/>
            <a:ext cx="9426" cy="60195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E68424-83CB-4A5D-AC4A-16355952B44A}"/>
              </a:ext>
            </a:extLst>
          </p:cNvPr>
          <p:cNvSpPr txBox="1"/>
          <p:nvPr/>
        </p:nvSpPr>
        <p:spPr>
          <a:xfrm>
            <a:off x="2009004" y="5607990"/>
            <a:ext cx="4147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87726A"/>
                </a:solidFill>
              </a:rPr>
              <a:t>검색 결과 상품 중 체크 박스 선택 항목과 </a:t>
            </a:r>
            <a:endParaRPr lang="en-US" altLang="ko-KR" sz="1600" b="1" dirty="0">
              <a:solidFill>
                <a:srgbClr val="87726A"/>
              </a:solidFill>
            </a:endParaRPr>
          </a:p>
          <a:p>
            <a:r>
              <a:rPr lang="ko-KR" altLang="en-US" sz="1600" b="1" dirty="0">
                <a:solidFill>
                  <a:srgbClr val="87726A"/>
                </a:solidFill>
              </a:rPr>
              <a:t>동일한 카테고리 상품 노출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FFE5D4D-D345-46DD-A3A2-E5D9C309A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657" y="5148380"/>
            <a:ext cx="4165024" cy="372341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92E70F0-7CA4-4AEC-A46F-014E9958DD2F}"/>
              </a:ext>
            </a:extLst>
          </p:cNvPr>
          <p:cNvSpPr/>
          <p:nvPr/>
        </p:nvSpPr>
        <p:spPr>
          <a:xfrm>
            <a:off x="5216546" y="5161278"/>
            <a:ext cx="339365" cy="381000"/>
          </a:xfrm>
          <a:prstGeom prst="ellipse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02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237229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3498" y="1580447"/>
            <a:ext cx="4795101" cy="398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&gt; </a:t>
            </a:r>
            <a:r>
              <a:rPr lang="en-US" altLang="ko-KR" sz="2000" b="1" dirty="0" err="1">
                <a:solidFill>
                  <a:srgbClr val="87726A"/>
                </a:solidFill>
              </a:rPr>
              <a:t>Product_detail</a:t>
            </a:r>
            <a:r>
              <a:rPr lang="en-US" altLang="ko-KR" sz="2000" b="1" dirty="0">
                <a:solidFill>
                  <a:srgbClr val="87726A"/>
                </a:solidFill>
              </a:rPr>
              <a:t> Page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1. </a:t>
            </a:r>
            <a:r>
              <a:rPr lang="ko-KR" altLang="en-US" sz="2000" b="1" dirty="0">
                <a:solidFill>
                  <a:srgbClr val="87726A"/>
                </a:solidFill>
              </a:rPr>
              <a:t>상품 정보 출력</a:t>
            </a:r>
            <a:endParaRPr lang="en-US" altLang="ko-KR" sz="2000" b="1" dirty="0">
              <a:solidFill>
                <a:srgbClr val="8772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87726A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상품 리스트에 있는 상품을 클릭하면 서버에 저장되어 있는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product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의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id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를 비교하여 그 상품의 정보들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(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상품 이름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가격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설명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판매자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판매자의 신뢰도 등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이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page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에서 보여줍니다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각 항목마다 부여된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id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번호를 통해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page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가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productdetail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/: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p_id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형식으로 넘어가도록 구현했습니다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소비자가 상품을 원하면 구매하기 버튼을 눌렀을 때 판매자가 등록한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kakao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Openchatting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으로 이동할 수 있도록 연결해 두었습니다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A53EB2-AA60-41A3-B15B-5260CE190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52" y="1779739"/>
            <a:ext cx="5772931" cy="31583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8907AB-2CD3-4D13-B87B-769BEA1BD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73" t="19945" r="5711" b="-1473"/>
          <a:stretch/>
        </p:blipFill>
        <p:spPr>
          <a:xfrm>
            <a:off x="1942719" y="4638000"/>
            <a:ext cx="4795100" cy="1940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E431CF-296A-4AE7-8BA7-0C3CCF97BB85}"/>
              </a:ext>
            </a:extLst>
          </p:cNvPr>
          <p:cNvSpPr/>
          <p:nvPr/>
        </p:nvSpPr>
        <p:spPr>
          <a:xfrm>
            <a:off x="1816048" y="2496588"/>
            <a:ext cx="1081304" cy="1101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9883B0-093D-4654-BB6A-1850302C7FC8}"/>
              </a:ext>
            </a:extLst>
          </p:cNvPr>
          <p:cNvCxnSpPr/>
          <p:nvPr/>
        </p:nvCxnSpPr>
        <p:spPr>
          <a:xfrm>
            <a:off x="2719286" y="3597791"/>
            <a:ext cx="471340" cy="12177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E5F4DEA-6CFF-4555-9DF7-63C56C6C2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2" y="1247743"/>
            <a:ext cx="4923859" cy="4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8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237229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35885" y="1580446"/>
            <a:ext cx="4606047" cy="485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&gt; </a:t>
            </a:r>
            <a:r>
              <a:rPr lang="en-US" altLang="ko-KR" sz="2000" b="1" dirty="0" err="1">
                <a:solidFill>
                  <a:srgbClr val="87726A"/>
                </a:solidFill>
              </a:rPr>
              <a:t>Product_detail</a:t>
            </a:r>
            <a:r>
              <a:rPr lang="en-US" altLang="ko-KR" sz="2000" b="1" dirty="0">
                <a:solidFill>
                  <a:srgbClr val="87726A"/>
                </a:solidFill>
              </a:rPr>
              <a:t> Page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2. </a:t>
            </a:r>
            <a:r>
              <a:rPr lang="ko-KR" altLang="en-US" sz="2000" b="1" dirty="0">
                <a:solidFill>
                  <a:srgbClr val="87726A"/>
                </a:solidFill>
              </a:rPr>
              <a:t>관련상품</a:t>
            </a:r>
            <a:endParaRPr lang="en-US" altLang="ko-KR" sz="2000" b="1" dirty="0">
              <a:solidFill>
                <a:srgbClr val="87726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현재 보고있는 상품과 관련된 상품들을 지금 상품과 서버에 있는 상품들의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category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번호를 비교하여 같은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category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인 상품을 화면 아랫부분에 보여주어 소비자가 원하는 상품들을 쉽게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찾을 수 있도록 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옆의 사진은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category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가 의류인 상품들을 보여주고 있습니다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관련상품들 또한 상품들에게 부여된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id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로 이동하기 때문에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productdetail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/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productdetail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/: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p_id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로 페이지가 계속해서 이동하게 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A8DECE-37AC-4ED6-A607-19D21A5A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68" y="1804042"/>
            <a:ext cx="5933645" cy="41135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47CD88-F957-4693-92BD-F8A6EE658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42" y="1345467"/>
            <a:ext cx="4526574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1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243400"/>
            <a:ext cx="5938160" cy="72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ko-KR" altLang="en-US" sz="2800" b="1" i="1" kern="0">
                <a:solidFill>
                  <a:srgbClr val="87726A"/>
                </a:solidFill>
              </a:rPr>
              <a:t>향후개선점</a:t>
            </a:r>
            <a:endParaRPr lang="en-US" altLang="ko-KR" sz="2800" b="1" i="1" kern="0">
              <a:solidFill>
                <a:srgbClr val="87726A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46520" y="3994463"/>
            <a:ext cx="5059680" cy="2147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87726A"/>
                </a:solidFill>
              </a:rPr>
              <a:t>&gt; Product_detail Page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000" b="1">
              <a:solidFill>
                <a:srgbClr val="87726A"/>
              </a:solidFill>
            </a:endParaRPr>
          </a:p>
          <a:p>
            <a:pPr marL="171450" indent="-171450">
              <a:lnSpc>
                <a:spcPct val="150000"/>
              </a:lnSpc>
              <a:buChar char="-"/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판매자의 신뢰도를 판매자가 물건 판 횟수를 계산해서 나타낼 수 있도록 합니다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Char char="-"/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현재 임시로 오픈 채팅방을 만들어 연결해 두었지만 게시물을 추가할 때 판매자가 직접 오픈채팅방 주소를 입력하여 구매하기 버튼 클릭 시 판매자의 채팅방으로 이동할 수 있도록 합니다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397567"/>
            <a:ext cx="5059680" cy="2191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87726A"/>
                </a:solidFill>
              </a:rPr>
              <a:t>&gt; Main Page</a:t>
            </a:r>
          </a:p>
          <a:p>
            <a:pPr marL="171450" indent="-171450">
              <a:lnSpc>
                <a:spcPct val="150000"/>
              </a:lnSpc>
              <a:buChar char="-"/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팝업을 띄우거나 이벤트성 알림을 추가하여 실제 쇼핑몰처럼 발전 시킬 수 있습니다.</a:t>
            </a:r>
          </a:p>
          <a:p>
            <a:pPr marL="171450" indent="-171450">
              <a:lnSpc>
                <a:spcPct val="150000"/>
              </a:lnSpc>
              <a:buChar char="-"/>
              <a:defRPr lang="ko-KR" altLang="en-US"/>
            </a:pP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Mypage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기능, 장바구니, 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top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(페이지 상단으로 이동) 기능을 추가하여  좀더 이용하기 편리한 페이지가 되도록 발전 시킬 수 있습니다.</a:t>
            </a:r>
          </a:p>
          <a:p>
            <a:pPr marL="171450" indent="-171450">
              <a:lnSpc>
                <a:spcPct val="150000"/>
              </a:lnSpc>
              <a:buChar char="-"/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반응형 페이지가 다른 컴퓨터에서는 깨지는 경우가 있는데 좀 더 개선하여 어느 환경에서도 잘 돌아가게 개선할 수 있습니다.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" y="3994463"/>
            <a:ext cx="5059680" cy="2147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87726A"/>
                </a:solidFill>
              </a:rPr>
              <a:t>&gt; Productlist Page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1000" b="1">
              <a:solidFill>
                <a:srgbClr val="87726A"/>
              </a:solidFill>
            </a:endParaRPr>
          </a:p>
          <a:p>
            <a:pPr marL="171450" indent="-171450">
              <a:lnSpc>
                <a:spcPct val="150000"/>
              </a:lnSpc>
              <a:buChar char="-"/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판매자의 검색 기록을 저장하여 사용자에게 맞는 상품리스트 화면을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노출해줄 수 있는 기능으로 발전시킬 수 있습니다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Char char="-"/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검색 기능 활용 시 상품의 이름 뿐만 아니라 키워드와 상품의 카테고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   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리도 비교하여 노출하는 기능으로 발전시킬 수 있습니다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-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6520" y="1397567"/>
            <a:ext cx="5059680" cy="245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87726A"/>
                </a:solidFill>
              </a:rPr>
              <a:t>&gt; Login</a:t>
            </a:r>
          </a:p>
          <a:p>
            <a:pPr marL="171450" indent="-171450">
              <a:lnSpc>
                <a:spcPct val="150000"/>
              </a:lnSpc>
              <a:buChar char="-"/>
              <a:defRPr lang="ko-KR" altLang="en-US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로그인을 한 세션을 계속해서 유지해 해당 로그인 정보에 해당 하는 데이터 베이스를 하나 더 만들어 장바구니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담아두기 등 실제 인터넷 쇼핑몰처럼 기능을 만들어 보다 더 많은 기능들을 구현할 수 있게끔 개선 할 것입니다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Char char="-"/>
              <a:defRPr lang="ko-KR" altLang="en-US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마이페이지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게시글 작성 등 더 많은 게시판들을 나의 로그인 정보와 연동 할 수 있도록 구현하는 등의 더 풍부한 기능들을 개선시켜야 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223904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목차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15" name="모서리가 둥근 직사각형 75">
            <a:extLst>
              <a:ext uri="{FF2B5EF4-FFF2-40B4-BE49-F238E27FC236}">
                <a16:creationId xmlns:a16="http://schemas.microsoft.com/office/drawing/2014/main" id="{24DB25E9-2CF6-4BF3-B19E-9050942A223C}"/>
              </a:ext>
            </a:extLst>
          </p:cNvPr>
          <p:cNvSpPr/>
          <p:nvPr/>
        </p:nvSpPr>
        <p:spPr>
          <a:xfrm>
            <a:off x="2143940" y="2975213"/>
            <a:ext cx="6402614" cy="907574"/>
          </a:xfrm>
          <a:prstGeom prst="roundRect">
            <a:avLst/>
          </a:prstGeom>
          <a:solidFill>
            <a:srgbClr val="F3EFEC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화면 및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DDA0AF-6444-4CE1-B37A-4EAF13594029}"/>
              </a:ext>
            </a:extLst>
          </p:cNvPr>
          <p:cNvSpPr/>
          <p:nvPr/>
        </p:nvSpPr>
        <p:spPr>
          <a:xfrm>
            <a:off x="1022541" y="2952318"/>
            <a:ext cx="9969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87726A"/>
                </a:solidFill>
              </a:rPr>
              <a:t>02</a:t>
            </a:r>
          </a:p>
        </p:txBody>
      </p:sp>
      <p:sp>
        <p:nvSpPr>
          <p:cNvPr id="17" name="양쪽 모서리가 둥근 사각형 144">
            <a:extLst>
              <a:ext uri="{FF2B5EF4-FFF2-40B4-BE49-F238E27FC236}">
                <a16:creationId xmlns:a16="http://schemas.microsoft.com/office/drawing/2014/main" id="{113B5EA8-B77B-46CF-B610-EE0528689715}"/>
              </a:ext>
            </a:extLst>
          </p:cNvPr>
          <p:cNvSpPr/>
          <p:nvPr/>
        </p:nvSpPr>
        <p:spPr>
          <a:xfrm rot="5400000">
            <a:off x="7349362" y="2681979"/>
            <a:ext cx="907574" cy="1486806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9" name="모서리가 둥근 직사각형 75">
            <a:extLst>
              <a:ext uri="{FF2B5EF4-FFF2-40B4-BE49-F238E27FC236}">
                <a16:creationId xmlns:a16="http://schemas.microsoft.com/office/drawing/2014/main" id="{94D6252C-0C52-42BE-9FB5-15D1EDCD23F3}"/>
              </a:ext>
            </a:extLst>
          </p:cNvPr>
          <p:cNvSpPr/>
          <p:nvPr/>
        </p:nvSpPr>
        <p:spPr>
          <a:xfrm>
            <a:off x="2143940" y="1669805"/>
            <a:ext cx="6402614" cy="907574"/>
          </a:xfrm>
          <a:prstGeom prst="roundRect">
            <a:avLst/>
          </a:prstGeom>
          <a:solidFill>
            <a:srgbClr val="F3EFEC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개발 목적과 과정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A8BAB1-E349-4B14-82B8-F97F25F00BB9}"/>
              </a:ext>
            </a:extLst>
          </p:cNvPr>
          <p:cNvSpPr/>
          <p:nvPr/>
        </p:nvSpPr>
        <p:spPr>
          <a:xfrm>
            <a:off x="1022541" y="1646910"/>
            <a:ext cx="9969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87726A"/>
                </a:solidFill>
              </a:rPr>
              <a:t>01</a:t>
            </a:r>
          </a:p>
        </p:txBody>
      </p:sp>
      <p:sp>
        <p:nvSpPr>
          <p:cNvPr id="21" name="양쪽 모서리가 둥근 사각형 144">
            <a:extLst>
              <a:ext uri="{FF2B5EF4-FFF2-40B4-BE49-F238E27FC236}">
                <a16:creationId xmlns:a16="http://schemas.microsoft.com/office/drawing/2014/main" id="{53790ADC-BAB1-4628-970C-83A16C0D5B17}"/>
              </a:ext>
            </a:extLst>
          </p:cNvPr>
          <p:cNvSpPr/>
          <p:nvPr/>
        </p:nvSpPr>
        <p:spPr>
          <a:xfrm rot="5400000">
            <a:off x="7349363" y="1380189"/>
            <a:ext cx="907574" cy="1486806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3" name="모서리가 둥근 직사각형 75">
            <a:extLst>
              <a:ext uri="{FF2B5EF4-FFF2-40B4-BE49-F238E27FC236}">
                <a16:creationId xmlns:a16="http://schemas.microsoft.com/office/drawing/2014/main" id="{520A660A-C6B1-4E21-A301-52A243AD9495}"/>
              </a:ext>
            </a:extLst>
          </p:cNvPr>
          <p:cNvSpPr/>
          <p:nvPr/>
        </p:nvSpPr>
        <p:spPr>
          <a:xfrm>
            <a:off x="2143939" y="4173478"/>
            <a:ext cx="6402614" cy="907574"/>
          </a:xfrm>
          <a:prstGeom prst="roundRect">
            <a:avLst/>
          </a:prstGeom>
          <a:solidFill>
            <a:srgbClr val="F3EFEC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향후 개선점과 </a:t>
            </a:r>
            <a:r>
              <a:rPr lang="ko-KR" altLang="en-US" sz="25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느낀점</a:t>
            </a:r>
            <a:endParaRPr lang="ko-KR" altLang="en-US" sz="25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115606-057A-4DDB-90A0-0D985347C1B5}"/>
              </a:ext>
            </a:extLst>
          </p:cNvPr>
          <p:cNvSpPr/>
          <p:nvPr/>
        </p:nvSpPr>
        <p:spPr>
          <a:xfrm>
            <a:off x="1022540" y="4150583"/>
            <a:ext cx="9969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87726A"/>
                </a:solidFill>
              </a:rPr>
              <a:t>03</a:t>
            </a:r>
          </a:p>
        </p:txBody>
      </p:sp>
      <p:sp>
        <p:nvSpPr>
          <p:cNvPr id="25" name="양쪽 모서리가 둥근 사각형 144">
            <a:extLst>
              <a:ext uri="{FF2B5EF4-FFF2-40B4-BE49-F238E27FC236}">
                <a16:creationId xmlns:a16="http://schemas.microsoft.com/office/drawing/2014/main" id="{0CD217EC-0DB1-4076-A634-440EAE32076F}"/>
              </a:ext>
            </a:extLst>
          </p:cNvPr>
          <p:cNvSpPr/>
          <p:nvPr/>
        </p:nvSpPr>
        <p:spPr>
          <a:xfrm rot="5400000">
            <a:off x="7349362" y="3883862"/>
            <a:ext cx="907574" cy="1486806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모서리가 둥근 직사각형 75">
            <a:extLst>
              <a:ext uri="{FF2B5EF4-FFF2-40B4-BE49-F238E27FC236}">
                <a16:creationId xmlns:a16="http://schemas.microsoft.com/office/drawing/2014/main" id="{A3300C50-B6B5-4381-9CFB-64EB3D1BC917}"/>
              </a:ext>
            </a:extLst>
          </p:cNvPr>
          <p:cNvSpPr/>
          <p:nvPr/>
        </p:nvSpPr>
        <p:spPr>
          <a:xfrm>
            <a:off x="2143939" y="5371743"/>
            <a:ext cx="6402614" cy="907574"/>
          </a:xfrm>
          <a:prstGeom prst="roundRect">
            <a:avLst/>
          </a:prstGeom>
          <a:solidFill>
            <a:srgbClr val="F3EFEC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50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팀원별</a:t>
            </a:r>
            <a:r>
              <a:rPr lang="ko-KR" altLang="en-US" sz="250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역할 및 활동 내용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EE7A13-AFC1-488B-8D20-B22C93B264D3}"/>
              </a:ext>
            </a:extLst>
          </p:cNvPr>
          <p:cNvSpPr/>
          <p:nvPr/>
        </p:nvSpPr>
        <p:spPr>
          <a:xfrm>
            <a:off x="1022540" y="5348848"/>
            <a:ext cx="9969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87726A"/>
                </a:solidFill>
              </a:rPr>
              <a:t>04</a:t>
            </a:r>
          </a:p>
        </p:txBody>
      </p:sp>
      <p:sp>
        <p:nvSpPr>
          <p:cNvPr id="29" name="양쪽 모서리가 둥근 사각형 144">
            <a:extLst>
              <a:ext uri="{FF2B5EF4-FFF2-40B4-BE49-F238E27FC236}">
                <a16:creationId xmlns:a16="http://schemas.microsoft.com/office/drawing/2014/main" id="{FEC58979-0DFC-44AC-8CF1-AB737FA3952C}"/>
              </a:ext>
            </a:extLst>
          </p:cNvPr>
          <p:cNvSpPr/>
          <p:nvPr/>
        </p:nvSpPr>
        <p:spPr>
          <a:xfrm rot="5400000">
            <a:off x="7349362" y="5082127"/>
            <a:ext cx="907574" cy="1486806"/>
          </a:xfrm>
          <a:prstGeom prst="round2SameRect">
            <a:avLst/>
          </a:prstGeom>
          <a:solidFill>
            <a:schemeClr val="bg1"/>
          </a:solidFill>
          <a:ln w="19050">
            <a:solidFill>
              <a:srgbClr val="BCA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26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238962"/>
            <a:ext cx="5938160" cy="721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ko-KR" altLang="en-US" sz="2800" b="1" i="1" kern="0">
                <a:solidFill>
                  <a:srgbClr val="87726A"/>
                </a:solidFill>
              </a:rPr>
              <a:t>느낀점</a:t>
            </a:r>
            <a:endParaRPr lang="en-US" altLang="ko-KR" sz="2800" b="1" i="1" kern="0">
              <a:solidFill>
                <a:srgbClr val="87726A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183565" y="287052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mpd="sng">
                      <a:solidFill>
                        <a:srgbClr val="F3EFEC"/>
                      </a:solidFill>
                      <a:prstDash val="solid"/>
                    </a:lnL>
                    <a:lnR w="12700" cmpd="sng">
                      <a:solidFill>
                        <a:srgbClr val="F3EFEC"/>
                      </a:solidFill>
                      <a:prstDash val="solid"/>
                    </a:lnR>
                    <a:lnT w="12700" cmpd="sng">
                      <a:solidFill>
                        <a:srgbClr val="F3EFEC"/>
                      </a:solidFill>
                      <a:prstDash val="solid"/>
                    </a:lnT>
                    <a:lnB w="12700" cmpd="sng">
                      <a:solidFill>
                        <a:srgbClr val="F3EFE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777516"/>
              </p:ext>
            </p:extLst>
          </p:nvPr>
        </p:nvGraphicFramePr>
        <p:xfrm>
          <a:off x="919480" y="1398924"/>
          <a:ext cx="10344728" cy="4930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6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473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0">
                          <a:solidFill>
                            <a:srgbClr val="87726A"/>
                          </a:solidFill>
                        </a:rPr>
                        <a:t>최성준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600" b="0" kern="1200" dirty="0">
                          <a:solidFill>
                            <a:srgbClr val="87726A"/>
                          </a:solidFill>
                          <a:latin typeface="+mn-lt"/>
                          <a:ea typeface="+mn-ea"/>
                          <a:cs typeface="+mn-cs"/>
                        </a:rPr>
                        <a:t>생활하면서 가장 많이 접했을 또는 가장 많이 보았을 인터넷창 즉 웹프로그래밍을 배우고 이렇게 유사 홈페이지를 구현했다는 것에 있어서 매우 만족하고 보람찬 프로젝트였습니다</a:t>
                      </a:r>
                      <a:r>
                        <a:rPr lang="en-US" altLang="ko-KR" sz="1600" b="0" kern="1200" dirty="0">
                          <a:solidFill>
                            <a:srgbClr val="87726A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kern="1200" dirty="0">
                          <a:solidFill>
                            <a:srgbClr val="87726A"/>
                          </a:solidFill>
                          <a:latin typeface="+mn-lt"/>
                          <a:ea typeface="+mn-ea"/>
                          <a:cs typeface="+mn-cs"/>
                        </a:rPr>
                        <a:t>물론 처음 배우는 과목인 만큼 빠르게 손쉽게 원하는 기능들을 바로 구현하지는 못했지만 팀원들과 같이 회의하고 논의하면서 어려운 기능들을 점차적으로 완성되어가는 프로젝트를 잘 마친 것에 뿌듯하고 앞으로는 서버의 관리의 응용에 대해 더 공부해 나갈 생각입니다</a:t>
                      </a:r>
                      <a:r>
                        <a:rPr lang="en-US" altLang="ko-KR" sz="1600" b="0" kern="1200" dirty="0">
                          <a:solidFill>
                            <a:srgbClr val="87726A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600" b="0" kern="1200" dirty="0">
                        <a:solidFill>
                          <a:srgbClr val="87726A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73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rgbClr val="87726A"/>
                          </a:solidFill>
                        </a:rPr>
                        <a:t>최재성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rgbClr val="87726A"/>
                          </a:solidFill>
                        </a:rPr>
                        <a:t>관심이 있던 웹프로그래밍 과목을 수강하며 팀원들과 플젝을 통해 하나의 웹페이지를 구현할 수 있어 즐거웠습니다. 다들 처음여서 여러 시행착오가 있었지만 열심히 하여 만족할만한 결과가 나온 것 같습니다. </a:t>
                      </a:r>
                      <a:r>
                        <a:rPr lang="en-US" altLang="ko-KR" sz="1600">
                          <a:solidFill>
                            <a:srgbClr val="87726A"/>
                          </a:solidFill>
                        </a:rPr>
                        <a:t>HTML, CSS,</a:t>
                      </a:r>
                      <a:r>
                        <a:rPr lang="ko-KR" altLang="en-US" sz="1600">
                          <a:solidFill>
                            <a:srgbClr val="87726A"/>
                          </a:solidFill>
                        </a:rPr>
                        <a:t> </a:t>
                      </a:r>
                      <a:r>
                        <a:rPr lang="en-US" altLang="ko-KR" sz="1600">
                          <a:solidFill>
                            <a:srgbClr val="87726A"/>
                          </a:solidFill>
                        </a:rPr>
                        <a:t>Node.JS </a:t>
                      </a:r>
                      <a:r>
                        <a:rPr lang="ko-KR" altLang="en-US" sz="1600">
                          <a:solidFill>
                            <a:srgbClr val="87726A"/>
                          </a:solidFill>
                        </a:rPr>
                        <a:t>까지 여러 언어들을 배워 실력 향상에 큰 도움이 되었습니다. 서버 프로그래밍과, </a:t>
                      </a:r>
                      <a:r>
                        <a:rPr lang="en-US" altLang="ko-KR" sz="1600">
                          <a:solidFill>
                            <a:srgbClr val="87726A"/>
                          </a:solidFill>
                        </a:rPr>
                        <a:t>NodeJS</a:t>
                      </a:r>
                      <a:r>
                        <a:rPr lang="ko-KR" altLang="en-US" sz="1600">
                          <a:solidFill>
                            <a:srgbClr val="87726A"/>
                          </a:solidFill>
                        </a:rPr>
                        <a:t>를 더 공부해 부족한 부분을 채워나가려고 합니다.</a:t>
                      </a:r>
                    </a:p>
                  </a:txBody>
                  <a:tcPr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73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rgbClr val="87726A"/>
                          </a:solidFill>
                        </a:rPr>
                        <a:t>조홍철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>
                          <a:solidFill>
                            <a:srgbClr val="87726A"/>
                          </a:solidFill>
                        </a:rPr>
                        <a:t>처음 접하는 웹프로그래밍을 통해 다양한 기능에 도전하고 구현할 수 있어서 재미있었습니다</a:t>
                      </a:r>
                      <a:r>
                        <a:rPr lang="en-US" altLang="ko-KR" sz="1600">
                          <a:solidFill>
                            <a:srgbClr val="87726A"/>
                          </a:solidFill>
                        </a:rPr>
                        <a:t>. </a:t>
                      </a:r>
                      <a:r>
                        <a:rPr lang="ko-KR" altLang="en-US" sz="1600">
                          <a:solidFill>
                            <a:srgbClr val="87726A"/>
                          </a:solidFill>
                        </a:rPr>
                        <a:t>웹프로그래밍의 전체적인 흐름을 파악하지 못한 상태에서 프로젝트를 진행해 여러 시행착오가 있었지만 더 많이 배울 수 있었습니다</a:t>
                      </a:r>
                      <a:r>
                        <a:rPr lang="en-US" altLang="ko-KR" sz="1600">
                          <a:solidFill>
                            <a:srgbClr val="87726A"/>
                          </a:solidFill>
                        </a:rPr>
                        <a:t>. </a:t>
                      </a:r>
                      <a:r>
                        <a:rPr lang="ko-KR" altLang="en-US" sz="1600">
                          <a:solidFill>
                            <a:srgbClr val="87726A"/>
                          </a:solidFill>
                        </a:rPr>
                        <a:t>프로젝트를 진행하며 다른 팀원들의 파일을 병합하는 과정이 제일 힘들었지만 그 과정을 통해서 다른 팀원들의 코드의 흐름도 파악할 수 있어 좋았습니다</a:t>
                      </a:r>
                      <a:r>
                        <a:rPr lang="en-US" altLang="ko-KR" sz="1600">
                          <a:solidFill>
                            <a:srgbClr val="87726A"/>
                          </a:solidFill>
                        </a:rPr>
                        <a:t>. </a:t>
                      </a:r>
                      <a:endParaRPr lang="ko-KR" altLang="en-US" sz="1600">
                        <a:solidFill>
                          <a:srgbClr val="87726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73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rgbClr val="87726A"/>
                          </a:solidFill>
                        </a:rPr>
                        <a:t>최자윤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처음 하는 웹 프로젝트라 디자인이나 기능적인 부분에서 완성도가 높지 않아서 아쉬웠습니다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경험이 있었다면 서버를 먼저 구축하고 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html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을 만들어서 웹을 만들 때 좀더 효율적으로 할 수 있었을 것이라 생각합니다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. 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그래도 이번 프로젝트를 통해 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HTML, CSS, JS, EJS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까지 많은 언어를 사용하고 경험할 수 있어서 공부하는데 많은 도움이 되었습니다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rgbClr val="87726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238962"/>
            <a:ext cx="5938160" cy="721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ko-KR" altLang="en-US" sz="2800" b="1" i="1" kern="0">
                <a:solidFill>
                  <a:srgbClr val="87726A"/>
                </a:solidFill>
              </a:rPr>
              <a:t>팀원별 역할</a:t>
            </a:r>
            <a:endParaRPr lang="en-US" altLang="ko-KR" sz="2800" b="1" i="1" kern="0">
              <a:solidFill>
                <a:srgbClr val="87726A"/>
              </a:solidFill>
            </a:endParaRPr>
          </a:p>
        </p:txBody>
      </p: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823682"/>
              </p:ext>
            </p:extLst>
          </p:nvPr>
        </p:nvGraphicFramePr>
        <p:xfrm>
          <a:off x="756732" y="1546600"/>
          <a:ext cx="10678536" cy="462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9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9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648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최성준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최재성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 err="1">
                          <a:solidFill>
                            <a:srgbClr val="87726A"/>
                          </a:solidFill>
                        </a:rPr>
                        <a:t>조홍철</a:t>
                      </a:r>
                      <a:endParaRPr lang="ko-KR" altLang="en-US" dirty="0">
                        <a:solidFill>
                          <a:srgbClr val="87726A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최자윤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090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-login 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기능</a:t>
                      </a: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, page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구현</a:t>
                      </a:r>
                      <a:endParaRPr lang="en-US" altLang="ko-KR" sz="18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8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-signup 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기능</a:t>
                      </a: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, page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구현</a:t>
                      </a:r>
                      <a:endParaRPr lang="en-US" altLang="ko-KR" sz="18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8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-logout 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기능</a:t>
                      </a: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, page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구현</a:t>
                      </a:r>
                      <a:endParaRPr lang="en-US" altLang="ko-KR" sz="18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8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-MYSQL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을 사용한 데이터 베이스 연동 구현</a:t>
                      </a:r>
                      <a:endParaRPr lang="en-US" altLang="ko-KR" sz="18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8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-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서버에서 세션유지</a:t>
                      </a: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,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MYSQL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연동</a:t>
                      </a: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,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 구현</a:t>
                      </a: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, login, logout 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페이지 </a:t>
                      </a:r>
                      <a:r>
                        <a:rPr lang="en-US" altLang="ko-KR" sz="1800" dirty="0">
                          <a:solidFill>
                            <a:srgbClr val="87726A"/>
                          </a:solidFill>
                        </a:rPr>
                        <a:t>express</a:t>
                      </a:r>
                      <a:r>
                        <a:rPr lang="ko-KR" altLang="en-US" sz="1800" dirty="0">
                          <a:solidFill>
                            <a:srgbClr val="87726A"/>
                          </a:solidFill>
                        </a:rPr>
                        <a:t>기능 구현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dirty="0">
                        <a:solidFill>
                          <a:srgbClr val="87726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- </a:t>
                      </a:r>
                      <a:r>
                        <a:rPr lang="en-US" altLang="ko-KR" dirty="0">
                          <a:solidFill>
                            <a:srgbClr val="87726A"/>
                          </a:solidFill>
                        </a:rPr>
                        <a:t>main page </a:t>
                      </a: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구현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- 반응형 페이지 구현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-</a:t>
                      </a:r>
                      <a:r>
                        <a:rPr lang="en-US" altLang="ko-KR" dirty="0">
                          <a:solidFill>
                            <a:srgbClr val="87726A"/>
                          </a:solidFill>
                        </a:rPr>
                        <a:t>main </a:t>
                      </a: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화면에 출력되는 이미지 제작 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- </a:t>
                      </a:r>
                      <a:r>
                        <a:rPr lang="en-US" altLang="ko-KR" dirty="0">
                          <a:solidFill>
                            <a:srgbClr val="87726A"/>
                          </a:solidFill>
                        </a:rPr>
                        <a:t>Top bar, Side bar </a:t>
                      </a:r>
                      <a:r>
                        <a:rPr lang="ko-KR" altLang="en-US" dirty="0">
                          <a:solidFill>
                            <a:srgbClr val="87726A"/>
                          </a:solidFill>
                        </a:rPr>
                        <a:t>구현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ko-KR" altLang="en-US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ko-KR" altLang="en-US" dirty="0">
                        <a:solidFill>
                          <a:srgbClr val="87726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>
                          <a:solidFill>
                            <a:srgbClr val="87726A"/>
                          </a:solidFill>
                        </a:rPr>
                        <a:t>-</a:t>
                      </a:r>
                      <a:r>
                        <a:rPr lang="en-US" altLang="ko-KR" sz="1600" dirty="0" err="1">
                          <a:solidFill>
                            <a:srgbClr val="87726A"/>
                          </a:solidFill>
                        </a:rPr>
                        <a:t>Productlist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 page 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구현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 </a:t>
                      </a:r>
                    </a:p>
                    <a:p>
                      <a:pPr algn="ctr" latinLnBrk="1">
                        <a:defRPr lang="ko-KR" altLang="en-US"/>
                      </a:pP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marL="0" indent="0" algn="ctr" latinLnBrk="1">
                        <a:buNone/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-Category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별 이동 구현</a:t>
                      </a:r>
                    </a:p>
                    <a:p>
                      <a:pPr marL="0" indent="0" algn="ctr" latinLnBrk="1">
                        <a:buNone/>
                        <a:defRPr lang="ko-KR" altLang="en-US"/>
                      </a:pP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marL="0" indent="0" algn="ctr" latinLnBrk="1">
                        <a:buNone/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-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검색 기능 구현 </a:t>
                      </a:r>
                    </a:p>
                    <a:p>
                      <a:pPr marL="285750" indent="-285750" algn="ctr" latinLnBrk="1">
                        <a:buChar char="-"/>
                        <a:defRPr lang="ko-KR" altLang="en-US"/>
                      </a:pP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marL="0" indent="0" algn="ctr" latinLnBrk="1">
                        <a:buNone/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-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체크 박스 기능 구현 </a:t>
                      </a:r>
                    </a:p>
                    <a:p>
                      <a:pPr marL="0" indent="0" algn="ctr" latinLnBrk="1">
                        <a:buNone/>
                        <a:defRPr lang="ko-KR" altLang="en-US"/>
                      </a:pP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marL="0" indent="0" algn="ctr" latinLnBrk="1">
                        <a:buNone/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서버 기능 구현</a:t>
                      </a:r>
                    </a:p>
                    <a:p>
                      <a:pPr marL="0" indent="0" algn="ctr" latinLnBrk="1">
                        <a:buNone/>
                        <a:defRPr lang="ko-KR" altLang="en-US"/>
                      </a:pP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marL="0" indent="0" algn="ctr" latinLnBrk="1">
                        <a:buNone/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- 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중간 파일 병합 및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버전 관리</a:t>
                      </a: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>
                          <a:solidFill>
                            <a:srgbClr val="87726A"/>
                          </a:solidFill>
                        </a:rPr>
                        <a:t>-</a:t>
                      </a:r>
                      <a:r>
                        <a:rPr lang="en-US" altLang="ko-KR" dirty="0" err="1">
                          <a:solidFill>
                            <a:srgbClr val="87726A"/>
                          </a:solidFill>
                        </a:rPr>
                        <a:t>P</a:t>
                      </a:r>
                      <a:r>
                        <a:rPr lang="en-US" altLang="ko-KR" sz="1600" dirty="0" err="1">
                          <a:solidFill>
                            <a:srgbClr val="87726A"/>
                          </a:solidFill>
                        </a:rPr>
                        <a:t>roductdetail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 page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구현</a:t>
                      </a: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-Product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 별 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page 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이동 구현</a:t>
                      </a: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-Category id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비교로 관련상품 및 </a:t>
                      </a: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page 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이동 구현</a:t>
                      </a: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-</a:t>
                      </a:r>
                      <a:r>
                        <a:rPr lang="en-US" altLang="ko-KR" sz="1600" dirty="0" err="1">
                          <a:solidFill>
                            <a:srgbClr val="87726A"/>
                          </a:solidFill>
                        </a:rPr>
                        <a:t>Openchatting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으로 구매 버튼 구현</a:t>
                      </a: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600" dirty="0">
                        <a:solidFill>
                          <a:srgbClr val="87726A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>
                          <a:solidFill>
                            <a:srgbClr val="87726A"/>
                          </a:solidFill>
                        </a:rPr>
                        <a:t>-</a:t>
                      </a:r>
                      <a:r>
                        <a:rPr lang="ko-KR" altLang="en-US" sz="1600" dirty="0">
                          <a:solidFill>
                            <a:srgbClr val="87726A"/>
                          </a:solidFill>
                        </a:rPr>
                        <a:t>서버 기초 작업 및 서버 기능 구현</a:t>
                      </a:r>
                    </a:p>
                  </a:txBody>
                  <a:tcPr>
                    <a:lnL w="12700" cap="flat" cmpd="sng" algn="ctr">
                      <a:solidFill>
                        <a:srgbClr val="87726A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7726A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7726A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7726A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183565" y="2870522"/>
          <a:ext cx="208280" cy="36576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>
                    <a:lnL w="12700" cmpd="sng">
                      <a:solidFill>
                        <a:srgbClr val="F3EFEC"/>
                      </a:solidFill>
                      <a:prstDash val="solid"/>
                    </a:lnL>
                    <a:lnR w="12700" cmpd="sng">
                      <a:solidFill>
                        <a:srgbClr val="F3EFEC"/>
                      </a:solidFill>
                      <a:prstDash val="solid"/>
                    </a:lnR>
                    <a:lnT w="12700" cmpd="sng">
                      <a:solidFill>
                        <a:srgbClr val="F3EFEC"/>
                      </a:solidFill>
                      <a:prstDash val="solid"/>
                    </a:lnT>
                    <a:lnB w="12700" cmpd="sng">
                      <a:solidFill>
                        <a:srgbClr val="F3EFE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97B2C5-60C8-418A-A8B5-6F6054208E0A}"/>
              </a:ext>
            </a:extLst>
          </p:cNvPr>
          <p:cNvSpPr/>
          <p:nvPr/>
        </p:nvSpPr>
        <p:spPr>
          <a:xfrm>
            <a:off x="3011172" y="2629166"/>
            <a:ext cx="5938160" cy="79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500" b="1" i="1" kern="0" dirty="0">
                <a:solidFill>
                  <a:srgbClr val="87726A"/>
                </a:solidFill>
              </a:rPr>
              <a:t>감사합니다 </a:t>
            </a:r>
            <a:r>
              <a:rPr lang="en-US" altLang="ko-KR" sz="3500" b="1" i="1" kern="0" dirty="0">
                <a:solidFill>
                  <a:srgbClr val="87726A"/>
                </a:solidFill>
                <a:sym typeface="Wingdings" panose="05000000000000000000" pitchFamily="2" charset="2"/>
              </a:rPr>
              <a:t></a:t>
            </a:r>
            <a:endParaRPr lang="en-US" altLang="ko-KR" sz="3500" b="1" i="1" kern="0" dirty="0">
              <a:solidFill>
                <a:srgbClr val="8772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5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24340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개발 목적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58618" y="4377170"/>
            <a:ext cx="3064581" cy="1227573"/>
          </a:xfrm>
          <a:prstGeom prst="roundRect">
            <a:avLst>
              <a:gd name="adj" fmla="val 12696"/>
            </a:avLst>
          </a:prstGeom>
          <a:solidFill>
            <a:srgbClr val="F3EFE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대학생들의 커뮤니티 어플리케이션인 </a:t>
            </a:r>
            <a:r>
              <a:rPr lang="en-US" altLang="ko-KR" sz="1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everytime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에서는 여러가지 물건들을 판매합니다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많은 학생들이 물건을 파고 사는데 </a:t>
            </a:r>
            <a:r>
              <a:rPr lang="en-US" altLang="ko-KR" sz="10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everytime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에서는 물건들을 구분하는 카테고리가 없어 원하는 물건을 찾는데 어려움을 해결합니다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551868" y="3547467"/>
            <a:ext cx="3311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EveryTime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4" name="Group 19"/>
          <p:cNvGrpSpPr>
            <a:grpSpLocks noChangeAspect="1"/>
          </p:cNvGrpSpPr>
          <p:nvPr/>
        </p:nvGrpSpPr>
        <p:grpSpPr bwMode="auto">
          <a:xfrm>
            <a:off x="5829299" y="2273192"/>
            <a:ext cx="1021557" cy="1021557"/>
            <a:chOff x="2349" y="2828"/>
            <a:chExt cx="1784" cy="1784"/>
          </a:xfrm>
        </p:grpSpPr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2488" y="3316"/>
              <a:ext cx="985" cy="1268"/>
            </a:xfrm>
            <a:custGeom>
              <a:avLst/>
              <a:gdLst>
                <a:gd name="T0" fmla="*/ 0 w 4921"/>
                <a:gd name="T1" fmla="*/ 6342 h 6342"/>
                <a:gd name="T2" fmla="*/ 4364 w 4921"/>
                <a:gd name="T3" fmla="*/ 6342 h 6342"/>
                <a:gd name="T4" fmla="*/ 4392 w 4921"/>
                <a:gd name="T5" fmla="*/ 6342 h 6342"/>
                <a:gd name="T6" fmla="*/ 4448 w 4921"/>
                <a:gd name="T7" fmla="*/ 6336 h 6342"/>
                <a:gd name="T8" fmla="*/ 4503 w 4921"/>
                <a:gd name="T9" fmla="*/ 6325 h 6342"/>
                <a:gd name="T10" fmla="*/ 4555 w 4921"/>
                <a:gd name="T11" fmla="*/ 6309 h 6342"/>
                <a:gd name="T12" fmla="*/ 4605 w 4921"/>
                <a:gd name="T13" fmla="*/ 6288 h 6342"/>
                <a:gd name="T14" fmla="*/ 4652 w 4921"/>
                <a:gd name="T15" fmla="*/ 6261 h 6342"/>
                <a:gd name="T16" fmla="*/ 4697 w 4921"/>
                <a:gd name="T17" fmla="*/ 6231 h 6342"/>
                <a:gd name="T18" fmla="*/ 4738 w 4921"/>
                <a:gd name="T19" fmla="*/ 6197 h 6342"/>
                <a:gd name="T20" fmla="*/ 4777 w 4921"/>
                <a:gd name="T21" fmla="*/ 6159 h 6342"/>
                <a:gd name="T22" fmla="*/ 4810 w 4921"/>
                <a:gd name="T23" fmla="*/ 6118 h 6342"/>
                <a:gd name="T24" fmla="*/ 4840 w 4921"/>
                <a:gd name="T25" fmla="*/ 6073 h 6342"/>
                <a:gd name="T26" fmla="*/ 4867 w 4921"/>
                <a:gd name="T27" fmla="*/ 6026 h 6342"/>
                <a:gd name="T28" fmla="*/ 4888 w 4921"/>
                <a:gd name="T29" fmla="*/ 5976 h 6342"/>
                <a:gd name="T30" fmla="*/ 4904 w 4921"/>
                <a:gd name="T31" fmla="*/ 5924 h 6342"/>
                <a:gd name="T32" fmla="*/ 4915 w 4921"/>
                <a:gd name="T33" fmla="*/ 5869 h 6342"/>
                <a:gd name="T34" fmla="*/ 4921 w 4921"/>
                <a:gd name="T35" fmla="*/ 5813 h 6342"/>
                <a:gd name="T36" fmla="*/ 4921 w 4921"/>
                <a:gd name="T37" fmla="*/ 5785 h 6342"/>
                <a:gd name="T38" fmla="*/ 4921 w 4921"/>
                <a:gd name="T39" fmla="*/ 0 h 6342"/>
                <a:gd name="T40" fmla="*/ 558 w 4921"/>
                <a:gd name="T41" fmla="*/ 0 h 6342"/>
                <a:gd name="T42" fmla="*/ 558 w 4921"/>
                <a:gd name="T43" fmla="*/ 5785 h 6342"/>
                <a:gd name="T44" fmla="*/ 558 w 4921"/>
                <a:gd name="T45" fmla="*/ 5813 h 6342"/>
                <a:gd name="T46" fmla="*/ 551 w 4921"/>
                <a:gd name="T47" fmla="*/ 5869 h 6342"/>
                <a:gd name="T48" fmla="*/ 540 w 4921"/>
                <a:gd name="T49" fmla="*/ 5924 h 6342"/>
                <a:gd name="T50" fmla="*/ 524 w 4921"/>
                <a:gd name="T51" fmla="*/ 5976 h 6342"/>
                <a:gd name="T52" fmla="*/ 502 w 4921"/>
                <a:gd name="T53" fmla="*/ 6026 h 6342"/>
                <a:gd name="T54" fmla="*/ 477 w 4921"/>
                <a:gd name="T55" fmla="*/ 6073 h 6342"/>
                <a:gd name="T56" fmla="*/ 447 w 4921"/>
                <a:gd name="T57" fmla="*/ 6118 h 6342"/>
                <a:gd name="T58" fmla="*/ 412 w 4921"/>
                <a:gd name="T59" fmla="*/ 6159 h 6342"/>
                <a:gd name="T60" fmla="*/ 375 w 4921"/>
                <a:gd name="T61" fmla="*/ 6197 h 6342"/>
                <a:gd name="T62" fmla="*/ 333 w 4921"/>
                <a:gd name="T63" fmla="*/ 6231 h 6342"/>
                <a:gd name="T64" fmla="*/ 289 w 4921"/>
                <a:gd name="T65" fmla="*/ 6261 h 6342"/>
                <a:gd name="T66" fmla="*/ 241 w 4921"/>
                <a:gd name="T67" fmla="*/ 6288 h 6342"/>
                <a:gd name="T68" fmla="*/ 192 w 4921"/>
                <a:gd name="T69" fmla="*/ 6309 h 6342"/>
                <a:gd name="T70" fmla="*/ 139 w 4921"/>
                <a:gd name="T71" fmla="*/ 6325 h 6342"/>
                <a:gd name="T72" fmla="*/ 85 w 4921"/>
                <a:gd name="T73" fmla="*/ 6336 h 6342"/>
                <a:gd name="T74" fmla="*/ 29 w 4921"/>
                <a:gd name="T75" fmla="*/ 6342 h 6342"/>
                <a:gd name="T76" fmla="*/ 0 w 4921"/>
                <a:gd name="T77" fmla="*/ 6342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1" h="6342">
                  <a:moveTo>
                    <a:pt x="0" y="6342"/>
                  </a:moveTo>
                  <a:lnTo>
                    <a:pt x="4364" y="6342"/>
                  </a:lnTo>
                  <a:lnTo>
                    <a:pt x="4392" y="6342"/>
                  </a:lnTo>
                  <a:lnTo>
                    <a:pt x="4448" y="6336"/>
                  </a:lnTo>
                  <a:lnTo>
                    <a:pt x="4503" y="6325"/>
                  </a:lnTo>
                  <a:lnTo>
                    <a:pt x="4555" y="6309"/>
                  </a:lnTo>
                  <a:lnTo>
                    <a:pt x="4605" y="6288"/>
                  </a:lnTo>
                  <a:lnTo>
                    <a:pt x="4652" y="6261"/>
                  </a:lnTo>
                  <a:lnTo>
                    <a:pt x="4697" y="6231"/>
                  </a:lnTo>
                  <a:lnTo>
                    <a:pt x="4738" y="6197"/>
                  </a:lnTo>
                  <a:lnTo>
                    <a:pt x="4777" y="6159"/>
                  </a:lnTo>
                  <a:lnTo>
                    <a:pt x="4810" y="6118"/>
                  </a:lnTo>
                  <a:lnTo>
                    <a:pt x="4840" y="6073"/>
                  </a:lnTo>
                  <a:lnTo>
                    <a:pt x="4867" y="6026"/>
                  </a:lnTo>
                  <a:lnTo>
                    <a:pt x="4888" y="5976"/>
                  </a:lnTo>
                  <a:lnTo>
                    <a:pt x="4904" y="5924"/>
                  </a:lnTo>
                  <a:lnTo>
                    <a:pt x="4915" y="5869"/>
                  </a:lnTo>
                  <a:lnTo>
                    <a:pt x="4921" y="5813"/>
                  </a:lnTo>
                  <a:lnTo>
                    <a:pt x="4921" y="5785"/>
                  </a:lnTo>
                  <a:lnTo>
                    <a:pt x="4921" y="0"/>
                  </a:lnTo>
                  <a:lnTo>
                    <a:pt x="558" y="0"/>
                  </a:lnTo>
                  <a:lnTo>
                    <a:pt x="558" y="5785"/>
                  </a:lnTo>
                  <a:lnTo>
                    <a:pt x="558" y="5813"/>
                  </a:lnTo>
                  <a:lnTo>
                    <a:pt x="551" y="5869"/>
                  </a:lnTo>
                  <a:lnTo>
                    <a:pt x="540" y="5924"/>
                  </a:lnTo>
                  <a:lnTo>
                    <a:pt x="524" y="5976"/>
                  </a:lnTo>
                  <a:lnTo>
                    <a:pt x="502" y="6026"/>
                  </a:lnTo>
                  <a:lnTo>
                    <a:pt x="477" y="6073"/>
                  </a:lnTo>
                  <a:lnTo>
                    <a:pt x="447" y="6118"/>
                  </a:lnTo>
                  <a:lnTo>
                    <a:pt x="412" y="6159"/>
                  </a:lnTo>
                  <a:lnTo>
                    <a:pt x="375" y="6197"/>
                  </a:lnTo>
                  <a:lnTo>
                    <a:pt x="333" y="6231"/>
                  </a:lnTo>
                  <a:lnTo>
                    <a:pt x="289" y="6261"/>
                  </a:lnTo>
                  <a:lnTo>
                    <a:pt x="241" y="6288"/>
                  </a:lnTo>
                  <a:lnTo>
                    <a:pt x="192" y="6309"/>
                  </a:lnTo>
                  <a:lnTo>
                    <a:pt x="139" y="6325"/>
                  </a:lnTo>
                  <a:lnTo>
                    <a:pt x="85" y="6336"/>
                  </a:lnTo>
                  <a:lnTo>
                    <a:pt x="29" y="6342"/>
                  </a:lnTo>
                  <a:lnTo>
                    <a:pt x="0" y="6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2711" y="3427"/>
              <a:ext cx="650" cy="1046"/>
            </a:xfrm>
            <a:prstGeom prst="rect">
              <a:avLst/>
            </a:pr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3584" y="3890"/>
              <a:ext cx="523" cy="693"/>
            </a:xfrm>
            <a:custGeom>
              <a:avLst/>
              <a:gdLst>
                <a:gd name="T0" fmla="*/ 2411 w 2614"/>
                <a:gd name="T1" fmla="*/ 3178 h 3465"/>
                <a:gd name="T2" fmla="*/ 1910 w 2614"/>
                <a:gd name="T3" fmla="*/ 3429 h 3465"/>
                <a:gd name="T4" fmla="*/ 1878 w 2614"/>
                <a:gd name="T5" fmla="*/ 3444 h 3465"/>
                <a:gd name="T6" fmla="*/ 1811 w 2614"/>
                <a:gd name="T7" fmla="*/ 3462 h 3465"/>
                <a:gd name="T8" fmla="*/ 1742 w 2614"/>
                <a:gd name="T9" fmla="*/ 3465 h 3465"/>
                <a:gd name="T10" fmla="*/ 1674 w 2614"/>
                <a:gd name="T11" fmla="*/ 3456 h 3465"/>
                <a:gd name="T12" fmla="*/ 1610 w 2614"/>
                <a:gd name="T13" fmla="*/ 3435 h 3465"/>
                <a:gd name="T14" fmla="*/ 1549 w 2614"/>
                <a:gd name="T15" fmla="*/ 3403 h 3465"/>
                <a:gd name="T16" fmla="*/ 1496 w 2614"/>
                <a:gd name="T17" fmla="*/ 3360 h 3465"/>
                <a:gd name="T18" fmla="*/ 1453 w 2614"/>
                <a:gd name="T19" fmla="*/ 3307 h 3465"/>
                <a:gd name="T20" fmla="*/ 1436 w 2614"/>
                <a:gd name="T21" fmla="*/ 3277 h 3465"/>
                <a:gd name="T22" fmla="*/ 0 w 2614"/>
                <a:gd name="T23" fmla="*/ 572 h 3465"/>
                <a:gd name="T24" fmla="*/ 1130 w 2614"/>
                <a:gd name="T25" fmla="*/ 0 h 3465"/>
                <a:gd name="T26" fmla="*/ 2579 w 2614"/>
                <a:gd name="T27" fmla="*/ 2718 h 3465"/>
                <a:gd name="T28" fmla="*/ 2593 w 2614"/>
                <a:gd name="T29" fmla="*/ 2748 h 3465"/>
                <a:gd name="T30" fmla="*/ 2611 w 2614"/>
                <a:gd name="T31" fmla="*/ 2810 h 3465"/>
                <a:gd name="T32" fmla="*/ 2614 w 2614"/>
                <a:gd name="T33" fmla="*/ 2876 h 3465"/>
                <a:gd name="T34" fmla="*/ 2605 w 2614"/>
                <a:gd name="T35" fmla="*/ 2942 h 3465"/>
                <a:gd name="T36" fmla="*/ 2583 w 2614"/>
                <a:gd name="T37" fmla="*/ 3007 h 3465"/>
                <a:gd name="T38" fmla="*/ 2548 w 2614"/>
                <a:gd name="T39" fmla="*/ 3065 h 3465"/>
                <a:gd name="T40" fmla="*/ 2502 w 2614"/>
                <a:gd name="T41" fmla="*/ 3119 h 3465"/>
                <a:gd name="T42" fmla="*/ 2445 w 2614"/>
                <a:gd name="T43" fmla="*/ 3162 h 3465"/>
                <a:gd name="T44" fmla="*/ 2411 w 2614"/>
                <a:gd name="T45" fmla="*/ 3178 h 3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4" h="3465">
                  <a:moveTo>
                    <a:pt x="2411" y="3178"/>
                  </a:moveTo>
                  <a:lnTo>
                    <a:pt x="1910" y="3429"/>
                  </a:lnTo>
                  <a:lnTo>
                    <a:pt x="1878" y="3444"/>
                  </a:lnTo>
                  <a:lnTo>
                    <a:pt x="1811" y="3462"/>
                  </a:lnTo>
                  <a:lnTo>
                    <a:pt x="1742" y="3465"/>
                  </a:lnTo>
                  <a:lnTo>
                    <a:pt x="1674" y="3456"/>
                  </a:lnTo>
                  <a:lnTo>
                    <a:pt x="1610" y="3435"/>
                  </a:lnTo>
                  <a:lnTo>
                    <a:pt x="1549" y="3403"/>
                  </a:lnTo>
                  <a:lnTo>
                    <a:pt x="1496" y="3360"/>
                  </a:lnTo>
                  <a:lnTo>
                    <a:pt x="1453" y="3307"/>
                  </a:lnTo>
                  <a:lnTo>
                    <a:pt x="1436" y="3277"/>
                  </a:lnTo>
                  <a:lnTo>
                    <a:pt x="0" y="572"/>
                  </a:lnTo>
                  <a:lnTo>
                    <a:pt x="1130" y="0"/>
                  </a:lnTo>
                  <a:lnTo>
                    <a:pt x="2579" y="2718"/>
                  </a:lnTo>
                  <a:lnTo>
                    <a:pt x="2593" y="2748"/>
                  </a:lnTo>
                  <a:lnTo>
                    <a:pt x="2611" y="2810"/>
                  </a:lnTo>
                  <a:lnTo>
                    <a:pt x="2614" y="2876"/>
                  </a:lnTo>
                  <a:lnTo>
                    <a:pt x="2605" y="2942"/>
                  </a:lnTo>
                  <a:lnTo>
                    <a:pt x="2583" y="3007"/>
                  </a:lnTo>
                  <a:lnTo>
                    <a:pt x="2548" y="3065"/>
                  </a:lnTo>
                  <a:lnTo>
                    <a:pt x="2502" y="3119"/>
                  </a:lnTo>
                  <a:lnTo>
                    <a:pt x="2445" y="3162"/>
                  </a:lnTo>
                  <a:lnTo>
                    <a:pt x="2411" y="3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3516" y="3696"/>
              <a:ext cx="253" cy="287"/>
            </a:xfrm>
            <a:custGeom>
              <a:avLst/>
              <a:gdLst>
                <a:gd name="T0" fmla="*/ 0 w 1265"/>
                <a:gd name="T1" fmla="*/ 368 h 1435"/>
                <a:gd name="T2" fmla="*/ 719 w 1265"/>
                <a:gd name="T3" fmla="*/ 0 h 1435"/>
                <a:gd name="T4" fmla="*/ 1265 w 1265"/>
                <a:gd name="T5" fmla="*/ 1067 h 1435"/>
                <a:gd name="T6" fmla="*/ 545 w 1265"/>
                <a:gd name="T7" fmla="*/ 1435 h 1435"/>
                <a:gd name="T8" fmla="*/ 0 w 1265"/>
                <a:gd name="T9" fmla="*/ 368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1435">
                  <a:moveTo>
                    <a:pt x="0" y="368"/>
                  </a:moveTo>
                  <a:lnTo>
                    <a:pt x="719" y="0"/>
                  </a:lnTo>
                  <a:lnTo>
                    <a:pt x="1265" y="1067"/>
                  </a:lnTo>
                  <a:lnTo>
                    <a:pt x="545" y="1435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2891" y="2856"/>
              <a:ext cx="1018" cy="1019"/>
            </a:xfrm>
            <a:custGeom>
              <a:avLst/>
              <a:gdLst>
                <a:gd name="T0" fmla="*/ 1330 w 5091"/>
                <a:gd name="T1" fmla="*/ 310 h 5097"/>
                <a:gd name="T2" fmla="*/ 1005 w 5091"/>
                <a:gd name="T3" fmla="*/ 520 h 5097"/>
                <a:gd name="T4" fmla="*/ 722 w 5091"/>
                <a:gd name="T5" fmla="*/ 771 h 5097"/>
                <a:gd name="T6" fmla="*/ 483 w 5091"/>
                <a:gd name="T7" fmla="*/ 1056 h 5097"/>
                <a:gd name="T8" fmla="*/ 290 w 5091"/>
                <a:gd name="T9" fmla="*/ 1370 h 5097"/>
                <a:gd name="T10" fmla="*/ 144 w 5091"/>
                <a:gd name="T11" fmla="*/ 1706 h 5097"/>
                <a:gd name="T12" fmla="*/ 48 w 5091"/>
                <a:gd name="T13" fmla="*/ 2060 h 5097"/>
                <a:gd name="T14" fmla="*/ 3 w 5091"/>
                <a:gd name="T15" fmla="*/ 2425 h 5097"/>
                <a:gd name="T16" fmla="*/ 12 w 5091"/>
                <a:gd name="T17" fmla="*/ 2796 h 5097"/>
                <a:gd name="T18" fmla="*/ 73 w 5091"/>
                <a:gd name="T19" fmla="*/ 3166 h 5097"/>
                <a:gd name="T20" fmla="*/ 193 w 5091"/>
                <a:gd name="T21" fmla="*/ 3531 h 5097"/>
                <a:gd name="T22" fmla="*/ 273 w 5091"/>
                <a:gd name="T23" fmla="*/ 3708 h 5097"/>
                <a:gd name="T24" fmla="*/ 439 w 5091"/>
                <a:gd name="T25" fmla="*/ 3989 h 5097"/>
                <a:gd name="T26" fmla="*/ 677 w 5091"/>
                <a:gd name="T27" fmla="*/ 4285 h 5097"/>
                <a:gd name="T28" fmla="*/ 952 w 5091"/>
                <a:gd name="T29" fmla="*/ 4540 h 5097"/>
                <a:gd name="T30" fmla="*/ 1256 w 5091"/>
                <a:gd name="T31" fmla="*/ 4749 h 5097"/>
                <a:gd name="T32" fmla="*/ 1585 w 5091"/>
                <a:gd name="T33" fmla="*/ 4910 h 5097"/>
                <a:gd name="T34" fmla="*/ 1935 w 5091"/>
                <a:gd name="T35" fmla="*/ 5023 h 5097"/>
                <a:gd name="T36" fmla="*/ 2296 w 5091"/>
                <a:gd name="T37" fmla="*/ 5084 h 5097"/>
                <a:gd name="T38" fmla="*/ 2666 w 5091"/>
                <a:gd name="T39" fmla="*/ 5095 h 5097"/>
                <a:gd name="T40" fmla="*/ 3038 w 5091"/>
                <a:gd name="T41" fmla="*/ 5051 h 5097"/>
                <a:gd name="T42" fmla="*/ 3405 w 5091"/>
                <a:gd name="T43" fmla="*/ 4950 h 5097"/>
                <a:gd name="T44" fmla="*/ 3703 w 5091"/>
                <a:gd name="T45" fmla="*/ 4824 h 5097"/>
                <a:gd name="T46" fmla="*/ 3874 w 5091"/>
                <a:gd name="T47" fmla="*/ 4728 h 5097"/>
                <a:gd name="T48" fmla="*/ 4186 w 5091"/>
                <a:gd name="T49" fmla="*/ 4504 h 5097"/>
                <a:gd name="T50" fmla="*/ 4454 w 5091"/>
                <a:gd name="T51" fmla="*/ 4242 h 5097"/>
                <a:gd name="T52" fmla="*/ 4678 w 5091"/>
                <a:gd name="T53" fmla="*/ 3946 h 5097"/>
                <a:gd name="T54" fmla="*/ 4856 w 5091"/>
                <a:gd name="T55" fmla="*/ 3624 h 5097"/>
                <a:gd name="T56" fmla="*/ 4985 w 5091"/>
                <a:gd name="T57" fmla="*/ 3281 h 5097"/>
                <a:gd name="T58" fmla="*/ 5064 w 5091"/>
                <a:gd name="T59" fmla="*/ 2922 h 5097"/>
                <a:gd name="T60" fmla="*/ 5091 w 5091"/>
                <a:gd name="T61" fmla="*/ 2555 h 5097"/>
                <a:gd name="T62" fmla="*/ 5066 w 5091"/>
                <a:gd name="T63" fmla="*/ 2184 h 5097"/>
                <a:gd name="T64" fmla="*/ 4985 w 5091"/>
                <a:gd name="T65" fmla="*/ 1815 h 5097"/>
                <a:gd name="T66" fmla="*/ 4848 w 5091"/>
                <a:gd name="T67" fmla="*/ 1453 h 5097"/>
                <a:gd name="T68" fmla="*/ 4787 w 5091"/>
                <a:gd name="T69" fmla="*/ 1336 h 5097"/>
                <a:gd name="T70" fmla="*/ 4574 w 5091"/>
                <a:gd name="T71" fmla="*/ 1010 h 5097"/>
                <a:gd name="T72" fmla="*/ 4321 w 5091"/>
                <a:gd name="T73" fmla="*/ 727 h 5097"/>
                <a:gd name="T74" fmla="*/ 4033 w 5091"/>
                <a:gd name="T75" fmla="*/ 486 h 5097"/>
                <a:gd name="T76" fmla="*/ 3718 w 5091"/>
                <a:gd name="T77" fmla="*/ 292 h 5097"/>
                <a:gd name="T78" fmla="*/ 3381 w 5091"/>
                <a:gd name="T79" fmla="*/ 145 h 5097"/>
                <a:gd name="T80" fmla="*/ 3027 w 5091"/>
                <a:gd name="T81" fmla="*/ 48 h 5097"/>
                <a:gd name="T82" fmla="*/ 2663 w 5091"/>
                <a:gd name="T83" fmla="*/ 3 h 5097"/>
                <a:gd name="T84" fmla="*/ 2294 w 5091"/>
                <a:gd name="T85" fmla="*/ 12 h 5097"/>
                <a:gd name="T86" fmla="*/ 1926 w 5091"/>
                <a:gd name="T87" fmla="*/ 75 h 5097"/>
                <a:gd name="T88" fmla="*/ 1565 w 5091"/>
                <a:gd name="T89" fmla="*/ 197 h 5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1" h="5097">
                  <a:moveTo>
                    <a:pt x="1389" y="279"/>
                  </a:moveTo>
                  <a:lnTo>
                    <a:pt x="1389" y="279"/>
                  </a:lnTo>
                  <a:lnTo>
                    <a:pt x="1330" y="310"/>
                  </a:lnTo>
                  <a:lnTo>
                    <a:pt x="1217" y="375"/>
                  </a:lnTo>
                  <a:lnTo>
                    <a:pt x="1109" y="445"/>
                  </a:lnTo>
                  <a:lnTo>
                    <a:pt x="1005" y="520"/>
                  </a:lnTo>
                  <a:lnTo>
                    <a:pt x="906" y="599"/>
                  </a:lnTo>
                  <a:lnTo>
                    <a:pt x="812" y="683"/>
                  </a:lnTo>
                  <a:lnTo>
                    <a:pt x="722" y="771"/>
                  </a:lnTo>
                  <a:lnTo>
                    <a:pt x="637" y="862"/>
                  </a:lnTo>
                  <a:lnTo>
                    <a:pt x="557" y="957"/>
                  </a:lnTo>
                  <a:lnTo>
                    <a:pt x="483" y="1056"/>
                  </a:lnTo>
                  <a:lnTo>
                    <a:pt x="413" y="1157"/>
                  </a:lnTo>
                  <a:lnTo>
                    <a:pt x="349" y="1262"/>
                  </a:lnTo>
                  <a:lnTo>
                    <a:pt x="290" y="1370"/>
                  </a:lnTo>
                  <a:lnTo>
                    <a:pt x="236" y="1479"/>
                  </a:lnTo>
                  <a:lnTo>
                    <a:pt x="187" y="1591"/>
                  </a:lnTo>
                  <a:lnTo>
                    <a:pt x="144" y="1706"/>
                  </a:lnTo>
                  <a:lnTo>
                    <a:pt x="107" y="1822"/>
                  </a:lnTo>
                  <a:lnTo>
                    <a:pt x="75" y="1940"/>
                  </a:lnTo>
                  <a:lnTo>
                    <a:pt x="48" y="2060"/>
                  </a:lnTo>
                  <a:lnTo>
                    <a:pt x="27" y="2181"/>
                  </a:lnTo>
                  <a:lnTo>
                    <a:pt x="13" y="2302"/>
                  </a:lnTo>
                  <a:lnTo>
                    <a:pt x="3" y="2425"/>
                  </a:lnTo>
                  <a:lnTo>
                    <a:pt x="0" y="2548"/>
                  </a:lnTo>
                  <a:lnTo>
                    <a:pt x="3" y="2671"/>
                  </a:lnTo>
                  <a:lnTo>
                    <a:pt x="12" y="2796"/>
                  </a:lnTo>
                  <a:lnTo>
                    <a:pt x="26" y="2919"/>
                  </a:lnTo>
                  <a:lnTo>
                    <a:pt x="47" y="3042"/>
                  </a:lnTo>
                  <a:lnTo>
                    <a:pt x="73" y="3166"/>
                  </a:lnTo>
                  <a:lnTo>
                    <a:pt x="107" y="3288"/>
                  </a:lnTo>
                  <a:lnTo>
                    <a:pt x="147" y="3410"/>
                  </a:lnTo>
                  <a:lnTo>
                    <a:pt x="193" y="3531"/>
                  </a:lnTo>
                  <a:lnTo>
                    <a:pt x="245" y="3650"/>
                  </a:lnTo>
                  <a:lnTo>
                    <a:pt x="273" y="3708"/>
                  </a:lnTo>
                  <a:lnTo>
                    <a:pt x="273" y="3708"/>
                  </a:lnTo>
                  <a:lnTo>
                    <a:pt x="303" y="3767"/>
                  </a:lnTo>
                  <a:lnTo>
                    <a:pt x="369" y="3880"/>
                  </a:lnTo>
                  <a:lnTo>
                    <a:pt x="439" y="3989"/>
                  </a:lnTo>
                  <a:lnTo>
                    <a:pt x="515" y="4092"/>
                  </a:lnTo>
                  <a:lnTo>
                    <a:pt x="593" y="4191"/>
                  </a:lnTo>
                  <a:lnTo>
                    <a:pt x="677" y="4285"/>
                  </a:lnTo>
                  <a:lnTo>
                    <a:pt x="765" y="4375"/>
                  </a:lnTo>
                  <a:lnTo>
                    <a:pt x="857" y="4460"/>
                  </a:lnTo>
                  <a:lnTo>
                    <a:pt x="952" y="4540"/>
                  </a:lnTo>
                  <a:lnTo>
                    <a:pt x="1050" y="4615"/>
                  </a:lnTo>
                  <a:lnTo>
                    <a:pt x="1151" y="4684"/>
                  </a:lnTo>
                  <a:lnTo>
                    <a:pt x="1256" y="4749"/>
                  </a:lnTo>
                  <a:lnTo>
                    <a:pt x="1364" y="4807"/>
                  </a:lnTo>
                  <a:lnTo>
                    <a:pt x="1473" y="4862"/>
                  </a:lnTo>
                  <a:lnTo>
                    <a:pt x="1585" y="4910"/>
                  </a:lnTo>
                  <a:lnTo>
                    <a:pt x="1700" y="4952"/>
                  </a:lnTo>
                  <a:lnTo>
                    <a:pt x="1816" y="4990"/>
                  </a:lnTo>
                  <a:lnTo>
                    <a:pt x="1935" y="5023"/>
                  </a:lnTo>
                  <a:lnTo>
                    <a:pt x="2054" y="5049"/>
                  </a:lnTo>
                  <a:lnTo>
                    <a:pt x="2175" y="5070"/>
                  </a:lnTo>
                  <a:lnTo>
                    <a:pt x="2296" y="5084"/>
                  </a:lnTo>
                  <a:lnTo>
                    <a:pt x="2419" y="5094"/>
                  </a:lnTo>
                  <a:lnTo>
                    <a:pt x="2542" y="5097"/>
                  </a:lnTo>
                  <a:lnTo>
                    <a:pt x="2666" y="5095"/>
                  </a:lnTo>
                  <a:lnTo>
                    <a:pt x="2790" y="5085"/>
                  </a:lnTo>
                  <a:lnTo>
                    <a:pt x="2913" y="5071"/>
                  </a:lnTo>
                  <a:lnTo>
                    <a:pt x="3038" y="5051"/>
                  </a:lnTo>
                  <a:lnTo>
                    <a:pt x="3160" y="5024"/>
                  </a:lnTo>
                  <a:lnTo>
                    <a:pt x="3283" y="4990"/>
                  </a:lnTo>
                  <a:lnTo>
                    <a:pt x="3405" y="4950"/>
                  </a:lnTo>
                  <a:lnTo>
                    <a:pt x="3525" y="4904"/>
                  </a:lnTo>
                  <a:lnTo>
                    <a:pt x="3644" y="4852"/>
                  </a:lnTo>
                  <a:lnTo>
                    <a:pt x="3703" y="4824"/>
                  </a:lnTo>
                  <a:lnTo>
                    <a:pt x="3703" y="4824"/>
                  </a:lnTo>
                  <a:lnTo>
                    <a:pt x="3761" y="4794"/>
                  </a:lnTo>
                  <a:lnTo>
                    <a:pt x="3874" y="4728"/>
                  </a:lnTo>
                  <a:lnTo>
                    <a:pt x="3983" y="4658"/>
                  </a:lnTo>
                  <a:lnTo>
                    <a:pt x="4087" y="4583"/>
                  </a:lnTo>
                  <a:lnTo>
                    <a:pt x="4186" y="4504"/>
                  </a:lnTo>
                  <a:lnTo>
                    <a:pt x="4281" y="4420"/>
                  </a:lnTo>
                  <a:lnTo>
                    <a:pt x="4370" y="4333"/>
                  </a:lnTo>
                  <a:lnTo>
                    <a:pt x="4454" y="4242"/>
                  </a:lnTo>
                  <a:lnTo>
                    <a:pt x="4534" y="4146"/>
                  </a:lnTo>
                  <a:lnTo>
                    <a:pt x="4609" y="4047"/>
                  </a:lnTo>
                  <a:lnTo>
                    <a:pt x="4678" y="3946"/>
                  </a:lnTo>
                  <a:lnTo>
                    <a:pt x="4743" y="3841"/>
                  </a:lnTo>
                  <a:lnTo>
                    <a:pt x="4802" y="3733"/>
                  </a:lnTo>
                  <a:lnTo>
                    <a:pt x="4856" y="3624"/>
                  </a:lnTo>
                  <a:lnTo>
                    <a:pt x="4904" y="3512"/>
                  </a:lnTo>
                  <a:lnTo>
                    <a:pt x="4947" y="3397"/>
                  </a:lnTo>
                  <a:lnTo>
                    <a:pt x="4985" y="3281"/>
                  </a:lnTo>
                  <a:lnTo>
                    <a:pt x="5017" y="3163"/>
                  </a:lnTo>
                  <a:lnTo>
                    <a:pt x="5043" y="3043"/>
                  </a:lnTo>
                  <a:lnTo>
                    <a:pt x="5064" y="2922"/>
                  </a:lnTo>
                  <a:lnTo>
                    <a:pt x="5079" y="2801"/>
                  </a:lnTo>
                  <a:lnTo>
                    <a:pt x="5088" y="2679"/>
                  </a:lnTo>
                  <a:lnTo>
                    <a:pt x="5091" y="2555"/>
                  </a:lnTo>
                  <a:lnTo>
                    <a:pt x="5089" y="2432"/>
                  </a:lnTo>
                  <a:lnTo>
                    <a:pt x="5081" y="2307"/>
                  </a:lnTo>
                  <a:lnTo>
                    <a:pt x="5066" y="2184"/>
                  </a:lnTo>
                  <a:lnTo>
                    <a:pt x="5045" y="2061"/>
                  </a:lnTo>
                  <a:lnTo>
                    <a:pt x="5018" y="1937"/>
                  </a:lnTo>
                  <a:lnTo>
                    <a:pt x="4985" y="1815"/>
                  </a:lnTo>
                  <a:lnTo>
                    <a:pt x="4946" y="1693"/>
                  </a:lnTo>
                  <a:lnTo>
                    <a:pt x="4900" y="1572"/>
                  </a:lnTo>
                  <a:lnTo>
                    <a:pt x="4848" y="1453"/>
                  </a:lnTo>
                  <a:lnTo>
                    <a:pt x="4818" y="1395"/>
                  </a:lnTo>
                  <a:lnTo>
                    <a:pt x="4818" y="1395"/>
                  </a:lnTo>
                  <a:lnTo>
                    <a:pt x="4787" y="1336"/>
                  </a:lnTo>
                  <a:lnTo>
                    <a:pt x="4721" y="1223"/>
                  </a:lnTo>
                  <a:lnTo>
                    <a:pt x="4649" y="1115"/>
                  </a:lnTo>
                  <a:lnTo>
                    <a:pt x="4574" y="1010"/>
                  </a:lnTo>
                  <a:lnTo>
                    <a:pt x="4493" y="911"/>
                  </a:lnTo>
                  <a:lnTo>
                    <a:pt x="4408" y="817"/>
                  </a:lnTo>
                  <a:lnTo>
                    <a:pt x="4321" y="727"/>
                  </a:lnTo>
                  <a:lnTo>
                    <a:pt x="4229" y="641"/>
                  </a:lnTo>
                  <a:lnTo>
                    <a:pt x="4132" y="561"/>
                  </a:lnTo>
                  <a:lnTo>
                    <a:pt x="4033" y="486"/>
                  </a:lnTo>
                  <a:lnTo>
                    <a:pt x="3931" y="416"/>
                  </a:lnTo>
                  <a:lnTo>
                    <a:pt x="3826" y="351"/>
                  </a:lnTo>
                  <a:lnTo>
                    <a:pt x="3718" y="292"/>
                  </a:lnTo>
                  <a:lnTo>
                    <a:pt x="3609" y="237"/>
                  </a:lnTo>
                  <a:lnTo>
                    <a:pt x="3496" y="189"/>
                  </a:lnTo>
                  <a:lnTo>
                    <a:pt x="3381" y="145"/>
                  </a:lnTo>
                  <a:lnTo>
                    <a:pt x="3265" y="108"/>
                  </a:lnTo>
                  <a:lnTo>
                    <a:pt x="3146" y="75"/>
                  </a:lnTo>
                  <a:lnTo>
                    <a:pt x="3027" y="48"/>
                  </a:lnTo>
                  <a:lnTo>
                    <a:pt x="2907" y="27"/>
                  </a:lnTo>
                  <a:lnTo>
                    <a:pt x="2786" y="13"/>
                  </a:lnTo>
                  <a:lnTo>
                    <a:pt x="2663" y="3"/>
                  </a:lnTo>
                  <a:lnTo>
                    <a:pt x="2541" y="0"/>
                  </a:lnTo>
                  <a:lnTo>
                    <a:pt x="2418" y="3"/>
                  </a:lnTo>
                  <a:lnTo>
                    <a:pt x="2294" y="12"/>
                  </a:lnTo>
                  <a:lnTo>
                    <a:pt x="2171" y="26"/>
                  </a:lnTo>
                  <a:lnTo>
                    <a:pt x="2049" y="48"/>
                  </a:lnTo>
                  <a:lnTo>
                    <a:pt x="1926" y="75"/>
                  </a:lnTo>
                  <a:lnTo>
                    <a:pt x="1805" y="109"/>
                  </a:lnTo>
                  <a:lnTo>
                    <a:pt x="1685" y="150"/>
                  </a:lnTo>
                  <a:lnTo>
                    <a:pt x="1565" y="197"/>
                  </a:lnTo>
                  <a:lnTo>
                    <a:pt x="1447" y="250"/>
                  </a:lnTo>
                  <a:lnTo>
                    <a:pt x="138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3002" y="2965"/>
              <a:ext cx="795" cy="797"/>
            </a:xfrm>
            <a:custGeom>
              <a:avLst/>
              <a:gdLst>
                <a:gd name="T0" fmla="*/ 1919 w 3976"/>
                <a:gd name="T1" fmla="*/ 3985 h 3986"/>
                <a:gd name="T2" fmla="*/ 1643 w 3976"/>
                <a:gd name="T3" fmla="*/ 3957 h 3986"/>
                <a:gd name="T4" fmla="*/ 1378 w 3976"/>
                <a:gd name="T5" fmla="*/ 3891 h 3986"/>
                <a:gd name="T6" fmla="*/ 1126 w 3976"/>
                <a:gd name="T7" fmla="*/ 3791 h 3986"/>
                <a:gd name="T8" fmla="*/ 890 w 3976"/>
                <a:gd name="T9" fmla="*/ 3657 h 3986"/>
                <a:gd name="T10" fmla="*/ 676 w 3976"/>
                <a:gd name="T11" fmla="*/ 3494 h 3986"/>
                <a:gd name="T12" fmla="*/ 486 w 3976"/>
                <a:gd name="T13" fmla="*/ 3300 h 3986"/>
                <a:gd name="T14" fmla="*/ 322 w 3976"/>
                <a:gd name="T15" fmla="*/ 3081 h 3986"/>
                <a:gd name="T16" fmla="*/ 219 w 3976"/>
                <a:gd name="T17" fmla="*/ 2899 h 3986"/>
                <a:gd name="T18" fmla="*/ 154 w 3976"/>
                <a:gd name="T19" fmla="*/ 2760 h 3986"/>
                <a:gd name="T20" fmla="*/ 86 w 3976"/>
                <a:gd name="T21" fmla="*/ 2572 h 3986"/>
                <a:gd name="T22" fmla="*/ 38 w 3976"/>
                <a:gd name="T23" fmla="*/ 2380 h 3986"/>
                <a:gd name="T24" fmla="*/ 0 w 3976"/>
                <a:gd name="T25" fmla="*/ 2043 h 3986"/>
                <a:gd name="T26" fmla="*/ 28 w 3976"/>
                <a:gd name="T27" fmla="*/ 1661 h 3986"/>
                <a:gd name="T28" fmla="*/ 128 w 3976"/>
                <a:gd name="T29" fmla="*/ 1292 h 3986"/>
                <a:gd name="T30" fmla="*/ 296 w 3976"/>
                <a:gd name="T31" fmla="*/ 949 h 3986"/>
                <a:gd name="T32" fmla="*/ 530 w 3976"/>
                <a:gd name="T33" fmla="*/ 642 h 3986"/>
                <a:gd name="T34" fmla="*/ 785 w 3976"/>
                <a:gd name="T35" fmla="*/ 411 h 3986"/>
                <a:gd name="T36" fmla="*/ 950 w 3976"/>
                <a:gd name="T37" fmla="*/ 297 h 3986"/>
                <a:gd name="T38" fmla="*/ 1084 w 3976"/>
                <a:gd name="T39" fmla="*/ 222 h 3986"/>
                <a:gd name="T40" fmla="*/ 1244 w 3976"/>
                <a:gd name="T41" fmla="*/ 149 h 3986"/>
                <a:gd name="T42" fmla="*/ 1464 w 3976"/>
                <a:gd name="T43" fmla="*/ 73 h 3986"/>
                <a:gd name="T44" fmla="*/ 1693 w 3976"/>
                <a:gd name="T45" fmla="*/ 23 h 3986"/>
                <a:gd name="T46" fmla="*/ 1930 w 3976"/>
                <a:gd name="T47" fmla="*/ 0 h 3986"/>
                <a:gd name="T48" fmla="*/ 2060 w 3976"/>
                <a:gd name="T49" fmla="*/ 0 h 3986"/>
                <a:gd name="T50" fmla="*/ 2336 w 3976"/>
                <a:gd name="T51" fmla="*/ 29 h 3986"/>
                <a:gd name="T52" fmla="*/ 2603 w 3976"/>
                <a:gd name="T53" fmla="*/ 95 h 3986"/>
                <a:gd name="T54" fmla="*/ 2854 w 3976"/>
                <a:gd name="T55" fmla="*/ 194 h 3986"/>
                <a:gd name="T56" fmla="*/ 3089 w 3976"/>
                <a:gd name="T57" fmla="*/ 328 h 3986"/>
                <a:gd name="T58" fmla="*/ 3303 w 3976"/>
                <a:gd name="T59" fmla="*/ 492 h 3986"/>
                <a:gd name="T60" fmla="*/ 3494 w 3976"/>
                <a:gd name="T61" fmla="*/ 685 h 3986"/>
                <a:gd name="T62" fmla="*/ 3658 w 3976"/>
                <a:gd name="T63" fmla="*/ 905 h 3986"/>
                <a:gd name="T64" fmla="*/ 3760 w 3976"/>
                <a:gd name="T65" fmla="*/ 1087 h 3986"/>
                <a:gd name="T66" fmla="*/ 3874 w 3976"/>
                <a:gd name="T67" fmla="*/ 1360 h 3986"/>
                <a:gd name="T68" fmla="*/ 3960 w 3976"/>
                <a:gd name="T69" fmla="*/ 1739 h 3986"/>
                <a:gd name="T70" fmla="*/ 3974 w 3976"/>
                <a:gd name="T71" fmla="*/ 2126 h 3986"/>
                <a:gd name="T72" fmla="*/ 3913 w 3976"/>
                <a:gd name="T73" fmla="*/ 2512 h 3986"/>
                <a:gd name="T74" fmla="*/ 3853 w 3976"/>
                <a:gd name="T75" fmla="*/ 2699 h 3986"/>
                <a:gd name="T76" fmla="*/ 3678 w 3976"/>
                <a:gd name="T77" fmla="*/ 3049 h 3986"/>
                <a:gd name="T78" fmla="*/ 3443 w 3976"/>
                <a:gd name="T79" fmla="*/ 3357 h 3986"/>
                <a:gd name="T80" fmla="*/ 3188 w 3976"/>
                <a:gd name="T81" fmla="*/ 3583 h 3986"/>
                <a:gd name="T82" fmla="*/ 3026 w 3976"/>
                <a:gd name="T83" fmla="*/ 3691 h 3986"/>
                <a:gd name="T84" fmla="*/ 2896 w 3976"/>
                <a:gd name="T85" fmla="*/ 3763 h 3986"/>
                <a:gd name="T86" fmla="*/ 2731 w 3976"/>
                <a:gd name="T87" fmla="*/ 3841 h 3986"/>
                <a:gd name="T88" fmla="*/ 2505 w 3976"/>
                <a:gd name="T89" fmla="*/ 3917 h 3986"/>
                <a:gd name="T90" fmla="*/ 2277 w 3976"/>
                <a:gd name="T91" fmla="*/ 3965 h 3986"/>
                <a:gd name="T92" fmla="*/ 2048 w 3976"/>
                <a:gd name="T93" fmla="*/ 3985 h 3986"/>
                <a:gd name="T94" fmla="*/ 1990 w 3976"/>
                <a:gd name="T95" fmla="*/ 3986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6" h="3986">
                  <a:moveTo>
                    <a:pt x="1990" y="3986"/>
                  </a:moveTo>
                  <a:lnTo>
                    <a:pt x="1919" y="3985"/>
                  </a:lnTo>
                  <a:lnTo>
                    <a:pt x="1780" y="3976"/>
                  </a:lnTo>
                  <a:lnTo>
                    <a:pt x="1643" y="3957"/>
                  </a:lnTo>
                  <a:lnTo>
                    <a:pt x="1508" y="3928"/>
                  </a:lnTo>
                  <a:lnTo>
                    <a:pt x="1378" y="3891"/>
                  </a:lnTo>
                  <a:lnTo>
                    <a:pt x="1249" y="3845"/>
                  </a:lnTo>
                  <a:lnTo>
                    <a:pt x="1126" y="3791"/>
                  </a:lnTo>
                  <a:lnTo>
                    <a:pt x="1005" y="3728"/>
                  </a:lnTo>
                  <a:lnTo>
                    <a:pt x="890" y="3657"/>
                  </a:lnTo>
                  <a:lnTo>
                    <a:pt x="780" y="3579"/>
                  </a:lnTo>
                  <a:lnTo>
                    <a:pt x="676" y="3494"/>
                  </a:lnTo>
                  <a:lnTo>
                    <a:pt x="578" y="3401"/>
                  </a:lnTo>
                  <a:lnTo>
                    <a:pt x="486" y="3300"/>
                  </a:lnTo>
                  <a:lnTo>
                    <a:pt x="400" y="3194"/>
                  </a:lnTo>
                  <a:lnTo>
                    <a:pt x="322" y="3081"/>
                  </a:lnTo>
                  <a:lnTo>
                    <a:pt x="251" y="2961"/>
                  </a:lnTo>
                  <a:lnTo>
                    <a:pt x="219" y="2899"/>
                  </a:lnTo>
                  <a:lnTo>
                    <a:pt x="196" y="2853"/>
                  </a:lnTo>
                  <a:lnTo>
                    <a:pt x="154" y="2760"/>
                  </a:lnTo>
                  <a:lnTo>
                    <a:pt x="118" y="2667"/>
                  </a:lnTo>
                  <a:lnTo>
                    <a:pt x="86" y="2572"/>
                  </a:lnTo>
                  <a:lnTo>
                    <a:pt x="59" y="2476"/>
                  </a:lnTo>
                  <a:lnTo>
                    <a:pt x="38" y="2380"/>
                  </a:lnTo>
                  <a:lnTo>
                    <a:pt x="14" y="2236"/>
                  </a:lnTo>
                  <a:lnTo>
                    <a:pt x="0" y="2043"/>
                  </a:lnTo>
                  <a:lnTo>
                    <a:pt x="5" y="1850"/>
                  </a:lnTo>
                  <a:lnTo>
                    <a:pt x="28" y="1661"/>
                  </a:lnTo>
                  <a:lnTo>
                    <a:pt x="69" y="1474"/>
                  </a:lnTo>
                  <a:lnTo>
                    <a:pt x="128" y="1292"/>
                  </a:lnTo>
                  <a:lnTo>
                    <a:pt x="204" y="1117"/>
                  </a:lnTo>
                  <a:lnTo>
                    <a:pt x="296" y="949"/>
                  </a:lnTo>
                  <a:lnTo>
                    <a:pt x="405" y="790"/>
                  </a:lnTo>
                  <a:lnTo>
                    <a:pt x="530" y="642"/>
                  </a:lnTo>
                  <a:lnTo>
                    <a:pt x="670" y="505"/>
                  </a:lnTo>
                  <a:lnTo>
                    <a:pt x="785" y="411"/>
                  </a:lnTo>
                  <a:lnTo>
                    <a:pt x="866" y="352"/>
                  </a:lnTo>
                  <a:lnTo>
                    <a:pt x="950" y="297"/>
                  </a:lnTo>
                  <a:lnTo>
                    <a:pt x="1039" y="246"/>
                  </a:lnTo>
                  <a:lnTo>
                    <a:pt x="1084" y="222"/>
                  </a:lnTo>
                  <a:lnTo>
                    <a:pt x="1136" y="196"/>
                  </a:lnTo>
                  <a:lnTo>
                    <a:pt x="1244" y="149"/>
                  </a:lnTo>
                  <a:lnTo>
                    <a:pt x="1352" y="108"/>
                  </a:lnTo>
                  <a:lnTo>
                    <a:pt x="1464" y="73"/>
                  </a:lnTo>
                  <a:lnTo>
                    <a:pt x="1578" y="45"/>
                  </a:lnTo>
                  <a:lnTo>
                    <a:pt x="1693" y="23"/>
                  </a:lnTo>
                  <a:lnTo>
                    <a:pt x="1811" y="7"/>
                  </a:lnTo>
                  <a:lnTo>
                    <a:pt x="1930" y="0"/>
                  </a:lnTo>
                  <a:lnTo>
                    <a:pt x="1990" y="0"/>
                  </a:lnTo>
                  <a:lnTo>
                    <a:pt x="2060" y="0"/>
                  </a:lnTo>
                  <a:lnTo>
                    <a:pt x="2199" y="10"/>
                  </a:lnTo>
                  <a:lnTo>
                    <a:pt x="2336" y="29"/>
                  </a:lnTo>
                  <a:lnTo>
                    <a:pt x="2471" y="57"/>
                  </a:lnTo>
                  <a:lnTo>
                    <a:pt x="2603" y="95"/>
                  </a:lnTo>
                  <a:lnTo>
                    <a:pt x="2731" y="140"/>
                  </a:lnTo>
                  <a:lnTo>
                    <a:pt x="2854" y="194"/>
                  </a:lnTo>
                  <a:lnTo>
                    <a:pt x="2974" y="257"/>
                  </a:lnTo>
                  <a:lnTo>
                    <a:pt x="3089" y="328"/>
                  </a:lnTo>
                  <a:lnTo>
                    <a:pt x="3199" y="406"/>
                  </a:lnTo>
                  <a:lnTo>
                    <a:pt x="3303" y="492"/>
                  </a:lnTo>
                  <a:lnTo>
                    <a:pt x="3402" y="585"/>
                  </a:lnTo>
                  <a:lnTo>
                    <a:pt x="3494" y="685"/>
                  </a:lnTo>
                  <a:lnTo>
                    <a:pt x="3580" y="791"/>
                  </a:lnTo>
                  <a:lnTo>
                    <a:pt x="3658" y="905"/>
                  </a:lnTo>
                  <a:lnTo>
                    <a:pt x="3728" y="1024"/>
                  </a:lnTo>
                  <a:lnTo>
                    <a:pt x="3760" y="1087"/>
                  </a:lnTo>
                  <a:lnTo>
                    <a:pt x="3803" y="1176"/>
                  </a:lnTo>
                  <a:lnTo>
                    <a:pt x="3874" y="1360"/>
                  </a:lnTo>
                  <a:lnTo>
                    <a:pt x="3927" y="1548"/>
                  </a:lnTo>
                  <a:lnTo>
                    <a:pt x="3960" y="1739"/>
                  </a:lnTo>
                  <a:lnTo>
                    <a:pt x="3976" y="1933"/>
                  </a:lnTo>
                  <a:lnTo>
                    <a:pt x="3974" y="2126"/>
                  </a:lnTo>
                  <a:lnTo>
                    <a:pt x="3953" y="2320"/>
                  </a:lnTo>
                  <a:lnTo>
                    <a:pt x="3913" y="2512"/>
                  </a:lnTo>
                  <a:lnTo>
                    <a:pt x="3886" y="2606"/>
                  </a:lnTo>
                  <a:lnTo>
                    <a:pt x="3853" y="2699"/>
                  </a:lnTo>
                  <a:lnTo>
                    <a:pt x="3774" y="2879"/>
                  </a:lnTo>
                  <a:lnTo>
                    <a:pt x="3678" y="3049"/>
                  </a:lnTo>
                  <a:lnTo>
                    <a:pt x="3568" y="3209"/>
                  </a:lnTo>
                  <a:lnTo>
                    <a:pt x="3443" y="3357"/>
                  </a:lnTo>
                  <a:lnTo>
                    <a:pt x="3302" y="3492"/>
                  </a:lnTo>
                  <a:lnTo>
                    <a:pt x="3188" y="3583"/>
                  </a:lnTo>
                  <a:lnTo>
                    <a:pt x="3109" y="3639"/>
                  </a:lnTo>
                  <a:lnTo>
                    <a:pt x="3026" y="3691"/>
                  </a:lnTo>
                  <a:lnTo>
                    <a:pt x="2941" y="3740"/>
                  </a:lnTo>
                  <a:lnTo>
                    <a:pt x="2896" y="3763"/>
                  </a:lnTo>
                  <a:lnTo>
                    <a:pt x="2841" y="3791"/>
                  </a:lnTo>
                  <a:lnTo>
                    <a:pt x="2731" y="3841"/>
                  </a:lnTo>
                  <a:lnTo>
                    <a:pt x="2618" y="3883"/>
                  </a:lnTo>
                  <a:lnTo>
                    <a:pt x="2505" y="3917"/>
                  </a:lnTo>
                  <a:lnTo>
                    <a:pt x="2392" y="3945"/>
                  </a:lnTo>
                  <a:lnTo>
                    <a:pt x="2277" y="3965"/>
                  </a:lnTo>
                  <a:lnTo>
                    <a:pt x="2163" y="3979"/>
                  </a:lnTo>
                  <a:lnTo>
                    <a:pt x="2048" y="3985"/>
                  </a:lnTo>
                  <a:lnTo>
                    <a:pt x="1990" y="3986"/>
                  </a:lnTo>
                  <a:lnTo>
                    <a:pt x="1990" y="3986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3001" y="3241"/>
              <a:ext cx="550" cy="521"/>
            </a:xfrm>
            <a:custGeom>
              <a:avLst/>
              <a:gdLst>
                <a:gd name="T0" fmla="*/ 100 w 2749"/>
                <a:gd name="T1" fmla="*/ 0 h 2606"/>
                <a:gd name="T2" fmla="*/ 72 w 2749"/>
                <a:gd name="T3" fmla="*/ 91 h 2606"/>
                <a:gd name="T4" fmla="*/ 30 w 2749"/>
                <a:gd name="T5" fmla="*/ 279 h 2606"/>
                <a:gd name="T6" fmla="*/ 6 w 2749"/>
                <a:gd name="T7" fmla="*/ 469 h 2606"/>
                <a:gd name="T8" fmla="*/ 0 w 2749"/>
                <a:gd name="T9" fmla="*/ 663 h 2606"/>
                <a:gd name="T10" fmla="*/ 12 w 2749"/>
                <a:gd name="T11" fmla="*/ 856 h 2606"/>
                <a:gd name="T12" fmla="*/ 34 w 2749"/>
                <a:gd name="T13" fmla="*/ 1000 h 2606"/>
                <a:gd name="T14" fmla="*/ 55 w 2749"/>
                <a:gd name="T15" fmla="*/ 1096 h 2606"/>
                <a:gd name="T16" fmla="*/ 80 w 2749"/>
                <a:gd name="T17" fmla="*/ 1192 h 2606"/>
                <a:gd name="T18" fmla="*/ 111 w 2749"/>
                <a:gd name="T19" fmla="*/ 1287 h 2606"/>
                <a:gd name="T20" fmla="*/ 147 w 2749"/>
                <a:gd name="T21" fmla="*/ 1380 h 2606"/>
                <a:gd name="T22" fmla="*/ 188 w 2749"/>
                <a:gd name="T23" fmla="*/ 1473 h 2606"/>
                <a:gd name="T24" fmla="*/ 211 w 2749"/>
                <a:gd name="T25" fmla="*/ 1519 h 2606"/>
                <a:gd name="T26" fmla="*/ 245 w 2749"/>
                <a:gd name="T27" fmla="*/ 1581 h 2606"/>
                <a:gd name="T28" fmla="*/ 317 w 2749"/>
                <a:gd name="T29" fmla="*/ 1701 h 2606"/>
                <a:gd name="T30" fmla="*/ 398 w 2749"/>
                <a:gd name="T31" fmla="*/ 1814 h 2606"/>
                <a:gd name="T32" fmla="*/ 483 w 2749"/>
                <a:gd name="T33" fmla="*/ 1920 h 2606"/>
                <a:gd name="T34" fmla="*/ 576 w 2749"/>
                <a:gd name="T35" fmla="*/ 2021 h 2606"/>
                <a:gd name="T36" fmla="*/ 675 w 2749"/>
                <a:gd name="T37" fmla="*/ 2114 h 2606"/>
                <a:gd name="T38" fmla="*/ 779 w 2749"/>
                <a:gd name="T39" fmla="*/ 2199 h 2606"/>
                <a:gd name="T40" fmla="*/ 888 w 2749"/>
                <a:gd name="T41" fmla="*/ 2277 h 2606"/>
                <a:gd name="T42" fmla="*/ 1003 w 2749"/>
                <a:gd name="T43" fmla="*/ 2348 h 2606"/>
                <a:gd name="T44" fmla="*/ 1121 w 2749"/>
                <a:gd name="T45" fmla="*/ 2411 h 2606"/>
                <a:gd name="T46" fmla="*/ 1244 w 2749"/>
                <a:gd name="T47" fmla="*/ 2465 h 2606"/>
                <a:gd name="T48" fmla="*/ 1372 w 2749"/>
                <a:gd name="T49" fmla="*/ 2511 h 2606"/>
                <a:gd name="T50" fmla="*/ 1503 w 2749"/>
                <a:gd name="T51" fmla="*/ 2548 h 2606"/>
                <a:gd name="T52" fmla="*/ 1635 w 2749"/>
                <a:gd name="T53" fmla="*/ 2577 h 2606"/>
                <a:gd name="T54" fmla="*/ 1772 w 2749"/>
                <a:gd name="T55" fmla="*/ 2596 h 2606"/>
                <a:gd name="T56" fmla="*/ 1912 w 2749"/>
                <a:gd name="T57" fmla="*/ 2605 h 2606"/>
                <a:gd name="T58" fmla="*/ 1982 w 2749"/>
                <a:gd name="T59" fmla="*/ 2606 h 2606"/>
                <a:gd name="T60" fmla="*/ 2032 w 2749"/>
                <a:gd name="T61" fmla="*/ 2605 h 2606"/>
                <a:gd name="T62" fmla="*/ 2130 w 2749"/>
                <a:gd name="T63" fmla="*/ 2600 h 2606"/>
                <a:gd name="T64" fmla="*/ 2275 w 2749"/>
                <a:gd name="T65" fmla="*/ 2584 h 2606"/>
                <a:gd name="T66" fmla="*/ 2466 w 2749"/>
                <a:gd name="T67" fmla="*/ 2544 h 2606"/>
                <a:gd name="T68" fmla="*/ 2655 w 2749"/>
                <a:gd name="T69" fmla="*/ 2488 h 2606"/>
                <a:gd name="T70" fmla="*/ 2749 w 2749"/>
                <a:gd name="T71" fmla="*/ 2452 h 2606"/>
                <a:gd name="T72" fmla="*/ 2749 w 2749"/>
                <a:gd name="T73" fmla="*/ 0 h 2606"/>
                <a:gd name="T74" fmla="*/ 100 w 2749"/>
                <a:gd name="T7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9" h="2606">
                  <a:moveTo>
                    <a:pt x="100" y="0"/>
                  </a:moveTo>
                  <a:lnTo>
                    <a:pt x="72" y="91"/>
                  </a:lnTo>
                  <a:lnTo>
                    <a:pt x="30" y="279"/>
                  </a:lnTo>
                  <a:lnTo>
                    <a:pt x="6" y="469"/>
                  </a:lnTo>
                  <a:lnTo>
                    <a:pt x="0" y="663"/>
                  </a:lnTo>
                  <a:lnTo>
                    <a:pt x="12" y="856"/>
                  </a:lnTo>
                  <a:lnTo>
                    <a:pt x="34" y="1000"/>
                  </a:lnTo>
                  <a:lnTo>
                    <a:pt x="55" y="1096"/>
                  </a:lnTo>
                  <a:lnTo>
                    <a:pt x="80" y="1192"/>
                  </a:lnTo>
                  <a:lnTo>
                    <a:pt x="111" y="1287"/>
                  </a:lnTo>
                  <a:lnTo>
                    <a:pt x="147" y="1380"/>
                  </a:lnTo>
                  <a:lnTo>
                    <a:pt x="188" y="1473"/>
                  </a:lnTo>
                  <a:lnTo>
                    <a:pt x="211" y="1519"/>
                  </a:lnTo>
                  <a:lnTo>
                    <a:pt x="245" y="1581"/>
                  </a:lnTo>
                  <a:lnTo>
                    <a:pt x="317" y="1701"/>
                  </a:lnTo>
                  <a:lnTo>
                    <a:pt x="398" y="1814"/>
                  </a:lnTo>
                  <a:lnTo>
                    <a:pt x="483" y="1920"/>
                  </a:lnTo>
                  <a:lnTo>
                    <a:pt x="576" y="2021"/>
                  </a:lnTo>
                  <a:lnTo>
                    <a:pt x="675" y="2114"/>
                  </a:lnTo>
                  <a:lnTo>
                    <a:pt x="779" y="2199"/>
                  </a:lnTo>
                  <a:lnTo>
                    <a:pt x="888" y="2277"/>
                  </a:lnTo>
                  <a:lnTo>
                    <a:pt x="1003" y="2348"/>
                  </a:lnTo>
                  <a:lnTo>
                    <a:pt x="1121" y="2411"/>
                  </a:lnTo>
                  <a:lnTo>
                    <a:pt x="1244" y="2465"/>
                  </a:lnTo>
                  <a:lnTo>
                    <a:pt x="1372" y="2511"/>
                  </a:lnTo>
                  <a:lnTo>
                    <a:pt x="1503" y="2548"/>
                  </a:lnTo>
                  <a:lnTo>
                    <a:pt x="1635" y="2577"/>
                  </a:lnTo>
                  <a:lnTo>
                    <a:pt x="1772" y="2596"/>
                  </a:lnTo>
                  <a:lnTo>
                    <a:pt x="1912" y="2605"/>
                  </a:lnTo>
                  <a:lnTo>
                    <a:pt x="1982" y="2606"/>
                  </a:lnTo>
                  <a:lnTo>
                    <a:pt x="2032" y="2605"/>
                  </a:lnTo>
                  <a:lnTo>
                    <a:pt x="2130" y="2600"/>
                  </a:lnTo>
                  <a:lnTo>
                    <a:pt x="2275" y="2584"/>
                  </a:lnTo>
                  <a:lnTo>
                    <a:pt x="2466" y="2544"/>
                  </a:lnTo>
                  <a:lnTo>
                    <a:pt x="2655" y="2488"/>
                  </a:lnTo>
                  <a:lnTo>
                    <a:pt x="2749" y="2452"/>
                  </a:lnTo>
                  <a:lnTo>
                    <a:pt x="274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3001" y="3391"/>
              <a:ext cx="399" cy="374"/>
            </a:xfrm>
            <a:custGeom>
              <a:avLst/>
              <a:gdLst>
                <a:gd name="T0" fmla="*/ 0 w 1994"/>
                <a:gd name="T1" fmla="*/ 0 h 1867"/>
                <a:gd name="T2" fmla="*/ 3 w 1994"/>
                <a:gd name="T3" fmla="*/ 49 h 1867"/>
                <a:gd name="T4" fmla="*/ 14 w 1994"/>
                <a:gd name="T5" fmla="*/ 148 h 1867"/>
                <a:gd name="T6" fmla="*/ 30 w 1994"/>
                <a:gd name="T7" fmla="*/ 247 h 1867"/>
                <a:gd name="T8" fmla="*/ 50 w 1994"/>
                <a:gd name="T9" fmla="*/ 346 h 1867"/>
                <a:gd name="T10" fmla="*/ 77 w 1994"/>
                <a:gd name="T11" fmla="*/ 444 h 1867"/>
                <a:gd name="T12" fmla="*/ 108 w 1994"/>
                <a:gd name="T13" fmla="*/ 541 h 1867"/>
                <a:gd name="T14" fmla="*/ 145 w 1994"/>
                <a:gd name="T15" fmla="*/ 637 h 1867"/>
                <a:gd name="T16" fmla="*/ 186 w 1994"/>
                <a:gd name="T17" fmla="*/ 732 h 1867"/>
                <a:gd name="T18" fmla="*/ 209 w 1994"/>
                <a:gd name="T19" fmla="*/ 779 h 1867"/>
                <a:gd name="T20" fmla="*/ 243 w 1994"/>
                <a:gd name="T21" fmla="*/ 842 h 1867"/>
                <a:gd name="T22" fmla="*/ 315 w 1994"/>
                <a:gd name="T23" fmla="*/ 961 h 1867"/>
                <a:gd name="T24" fmla="*/ 396 w 1994"/>
                <a:gd name="T25" fmla="*/ 1074 h 1867"/>
                <a:gd name="T26" fmla="*/ 481 w 1994"/>
                <a:gd name="T27" fmla="*/ 1181 h 1867"/>
                <a:gd name="T28" fmla="*/ 574 w 1994"/>
                <a:gd name="T29" fmla="*/ 1281 h 1867"/>
                <a:gd name="T30" fmla="*/ 673 w 1994"/>
                <a:gd name="T31" fmla="*/ 1374 h 1867"/>
                <a:gd name="T32" fmla="*/ 777 w 1994"/>
                <a:gd name="T33" fmla="*/ 1460 h 1867"/>
                <a:gd name="T34" fmla="*/ 886 w 1994"/>
                <a:gd name="T35" fmla="*/ 1538 h 1867"/>
                <a:gd name="T36" fmla="*/ 1001 w 1994"/>
                <a:gd name="T37" fmla="*/ 1608 h 1867"/>
                <a:gd name="T38" fmla="*/ 1119 w 1994"/>
                <a:gd name="T39" fmla="*/ 1671 h 1867"/>
                <a:gd name="T40" fmla="*/ 1242 w 1994"/>
                <a:gd name="T41" fmla="*/ 1726 h 1867"/>
                <a:gd name="T42" fmla="*/ 1370 w 1994"/>
                <a:gd name="T43" fmla="*/ 1772 h 1867"/>
                <a:gd name="T44" fmla="*/ 1501 w 1994"/>
                <a:gd name="T45" fmla="*/ 1809 h 1867"/>
                <a:gd name="T46" fmla="*/ 1633 w 1994"/>
                <a:gd name="T47" fmla="*/ 1837 h 1867"/>
                <a:gd name="T48" fmla="*/ 1770 w 1994"/>
                <a:gd name="T49" fmla="*/ 1856 h 1867"/>
                <a:gd name="T50" fmla="*/ 1910 w 1994"/>
                <a:gd name="T51" fmla="*/ 1866 h 1867"/>
                <a:gd name="T52" fmla="*/ 1980 w 1994"/>
                <a:gd name="T53" fmla="*/ 1867 h 1867"/>
                <a:gd name="T54" fmla="*/ 1994 w 1994"/>
                <a:gd name="T55" fmla="*/ 1867 h 1867"/>
                <a:gd name="T56" fmla="*/ 1994 w 1994"/>
                <a:gd name="T57" fmla="*/ 0 h 1867"/>
                <a:gd name="T58" fmla="*/ 0 w 1994"/>
                <a:gd name="T5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94" h="1867">
                  <a:moveTo>
                    <a:pt x="0" y="0"/>
                  </a:moveTo>
                  <a:lnTo>
                    <a:pt x="3" y="49"/>
                  </a:lnTo>
                  <a:lnTo>
                    <a:pt x="14" y="148"/>
                  </a:lnTo>
                  <a:lnTo>
                    <a:pt x="30" y="247"/>
                  </a:lnTo>
                  <a:lnTo>
                    <a:pt x="50" y="346"/>
                  </a:lnTo>
                  <a:lnTo>
                    <a:pt x="77" y="444"/>
                  </a:lnTo>
                  <a:lnTo>
                    <a:pt x="108" y="541"/>
                  </a:lnTo>
                  <a:lnTo>
                    <a:pt x="145" y="637"/>
                  </a:lnTo>
                  <a:lnTo>
                    <a:pt x="186" y="732"/>
                  </a:lnTo>
                  <a:lnTo>
                    <a:pt x="209" y="779"/>
                  </a:lnTo>
                  <a:lnTo>
                    <a:pt x="243" y="842"/>
                  </a:lnTo>
                  <a:lnTo>
                    <a:pt x="315" y="961"/>
                  </a:lnTo>
                  <a:lnTo>
                    <a:pt x="396" y="1074"/>
                  </a:lnTo>
                  <a:lnTo>
                    <a:pt x="481" y="1181"/>
                  </a:lnTo>
                  <a:lnTo>
                    <a:pt x="574" y="1281"/>
                  </a:lnTo>
                  <a:lnTo>
                    <a:pt x="673" y="1374"/>
                  </a:lnTo>
                  <a:lnTo>
                    <a:pt x="777" y="1460"/>
                  </a:lnTo>
                  <a:lnTo>
                    <a:pt x="886" y="1538"/>
                  </a:lnTo>
                  <a:lnTo>
                    <a:pt x="1001" y="1608"/>
                  </a:lnTo>
                  <a:lnTo>
                    <a:pt x="1119" y="1671"/>
                  </a:lnTo>
                  <a:lnTo>
                    <a:pt x="1242" y="1726"/>
                  </a:lnTo>
                  <a:lnTo>
                    <a:pt x="1370" y="1772"/>
                  </a:lnTo>
                  <a:lnTo>
                    <a:pt x="1501" y="1809"/>
                  </a:lnTo>
                  <a:lnTo>
                    <a:pt x="1633" y="1837"/>
                  </a:lnTo>
                  <a:lnTo>
                    <a:pt x="1770" y="1856"/>
                  </a:lnTo>
                  <a:lnTo>
                    <a:pt x="1910" y="1866"/>
                  </a:lnTo>
                  <a:lnTo>
                    <a:pt x="1980" y="1867"/>
                  </a:lnTo>
                  <a:lnTo>
                    <a:pt x="1994" y="1867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2377" y="4239"/>
              <a:ext cx="223" cy="345"/>
            </a:xfrm>
            <a:custGeom>
              <a:avLst/>
              <a:gdLst>
                <a:gd name="T0" fmla="*/ 558 w 1116"/>
                <a:gd name="T1" fmla="*/ 1728 h 1728"/>
                <a:gd name="T2" fmla="*/ 529 w 1116"/>
                <a:gd name="T3" fmla="*/ 1728 h 1728"/>
                <a:gd name="T4" fmla="*/ 474 w 1116"/>
                <a:gd name="T5" fmla="*/ 1722 h 1728"/>
                <a:gd name="T6" fmla="*/ 419 w 1116"/>
                <a:gd name="T7" fmla="*/ 1711 h 1728"/>
                <a:gd name="T8" fmla="*/ 367 w 1116"/>
                <a:gd name="T9" fmla="*/ 1695 h 1728"/>
                <a:gd name="T10" fmla="*/ 317 w 1116"/>
                <a:gd name="T11" fmla="*/ 1674 h 1728"/>
                <a:gd name="T12" fmla="*/ 270 w 1116"/>
                <a:gd name="T13" fmla="*/ 1647 h 1728"/>
                <a:gd name="T14" fmla="*/ 225 w 1116"/>
                <a:gd name="T15" fmla="*/ 1617 h 1728"/>
                <a:gd name="T16" fmla="*/ 183 w 1116"/>
                <a:gd name="T17" fmla="*/ 1583 h 1728"/>
                <a:gd name="T18" fmla="*/ 145 w 1116"/>
                <a:gd name="T19" fmla="*/ 1545 h 1728"/>
                <a:gd name="T20" fmla="*/ 111 w 1116"/>
                <a:gd name="T21" fmla="*/ 1504 h 1728"/>
                <a:gd name="T22" fmla="*/ 82 w 1116"/>
                <a:gd name="T23" fmla="*/ 1459 h 1728"/>
                <a:gd name="T24" fmla="*/ 55 w 1116"/>
                <a:gd name="T25" fmla="*/ 1412 h 1728"/>
                <a:gd name="T26" fmla="*/ 35 w 1116"/>
                <a:gd name="T27" fmla="*/ 1362 h 1728"/>
                <a:gd name="T28" fmla="*/ 18 w 1116"/>
                <a:gd name="T29" fmla="*/ 1310 h 1728"/>
                <a:gd name="T30" fmla="*/ 6 w 1116"/>
                <a:gd name="T31" fmla="*/ 1255 h 1728"/>
                <a:gd name="T32" fmla="*/ 1 w 1116"/>
                <a:gd name="T33" fmla="*/ 1199 h 1728"/>
                <a:gd name="T34" fmla="*/ 0 w 1116"/>
                <a:gd name="T35" fmla="*/ 1171 h 1728"/>
                <a:gd name="T36" fmla="*/ 0 w 1116"/>
                <a:gd name="T37" fmla="*/ 0 h 1728"/>
                <a:gd name="T38" fmla="*/ 1116 w 1116"/>
                <a:gd name="T3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6" h="1728">
                  <a:moveTo>
                    <a:pt x="558" y="1728"/>
                  </a:moveTo>
                  <a:lnTo>
                    <a:pt x="529" y="1728"/>
                  </a:lnTo>
                  <a:lnTo>
                    <a:pt x="474" y="1722"/>
                  </a:lnTo>
                  <a:lnTo>
                    <a:pt x="419" y="1711"/>
                  </a:lnTo>
                  <a:lnTo>
                    <a:pt x="367" y="1695"/>
                  </a:lnTo>
                  <a:lnTo>
                    <a:pt x="317" y="1674"/>
                  </a:lnTo>
                  <a:lnTo>
                    <a:pt x="270" y="1647"/>
                  </a:lnTo>
                  <a:lnTo>
                    <a:pt x="225" y="1617"/>
                  </a:lnTo>
                  <a:lnTo>
                    <a:pt x="183" y="1583"/>
                  </a:lnTo>
                  <a:lnTo>
                    <a:pt x="145" y="1545"/>
                  </a:lnTo>
                  <a:lnTo>
                    <a:pt x="111" y="1504"/>
                  </a:lnTo>
                  <a:lnTo>
                    <a:pt x="82" y="1459"/>
                  </a:lnTo>
                  <a:lnTo>
                    <a:pt x="55" y="1412"/>
                  </a:lnTo>
                  <a:lnTo>
                    <a:pt x="35" y="1362"/>
                  </a:lnTo>
                  <a:lnTo>
                    <a:pt x="18" y="1310"/>
                  </a:lnTo>
                  <a:lnTo>
                    <a:pt x="6" y="1255"/>
                  </a:lnTo>
                  <a:lnTo>
                    <a:pt x="1" y="1199"/>
                  </a:lnTo>
                  <a:lnTo>
                    <a:pt x="0" y="1171"/>
                  </a:lnTo>
                  <a:lnTo>
                    <a:pt x="0" y="0"/>
                  </a:lnTo>
                  <a:lnTo>
                    <a:pt x="1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3211" y="4270"/>
              <a:ext cx="55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3015" y="4270"/>
              <a:ext cx="56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2823" y="4270"/>
              <a:ext cx="56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2784" y="4030"/>
              <a:ext cx="505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3"/>
            <p:cNvSpPr>
              <a:spLocks noEditPoints="1"/>
            </p:cNvSpPr>
            <p:nvPr/>
          </p:nvSpPr>
          <p:spPr bwMode="auto">
            <a:xfrm>
              <a:off x="2349" y="2828"/>
              <a:ext cx="1784" cy="1784"/>
            </a:xfrm>
            <a:custGeom>
              <a:avLst/>
              <a:gdLst>
                <a:gd name="T0" fmla="*/ 7890 w 8922"/>
                <a:gd name="T1" fmla="*/ 8635 h 8922"/>
                <a:gd name="T2" fmla="*/ 6371 w 8922"/>
                <a:gd name="T3" fmla="*/ 5925 h 8922"/>
                <a:gd name="T4" fmla="*/ 8637 w 8922"/>
                <a:gd name="T5" fmla="*/ 8222 h 8922"/>
                <a:gd name="T6" fmla="*/ 6469 w 8922"/>
                <a:gd name="T7" fmla="*/ 5075 h 8922"/>
                <a:gd name="T8" fmla="*/ 6218 w 8922"/>
                <a:gd name="T9" fmla="*/ 5186 h 8922"/>
                <a:gd name="T10" fmla="*/ 2975 w 8922"/>
                <a:gd name="T11" fmla="*/ 1894 h 8922"/>
                <a:gd name="T12" fmla="*/ 3304 w 8922"/>
                <a:gd name="T13" fmla="*/ 1266 h 8922"/>
                <a:gd name="T14" fmla="*/ 3801 w 8922"/>
                <a:gd name="T15" fmla="*/ 764 h 8922"/>
                <a:gd name="T16" fmla="*/ 4323 w 8922"/>
                <a:gd name="T17" fmla="*/ 466 h 8922"/>
                <a:gd name="T18" fmla="*/ 5017 w 8922"/>
                <a:gd name="T19" fmla="*/ 293 h 8922"/>
                <a:gd name="T20" fmla="*/ 5712 w 8922"/>
                <a:gd name="T21" fmla="*/ 325 h 8922"/>
                <a:gd name="T22" fmla="*/ 6364 w 8922"/>
                <a:gd name="T23" fmla="*/ 552 h 8922"/>
                <a:gd name="T24" fmla="*/ 6928 w 8922"/>
                <a:gd name="T25" fmla="*/ 960 h 8922"/>
                <a:gd name="T26" fmla="*/ 7360 w 8922"/>
                <a:gd name="T27" fmla="*/ 1534 h 8922"/>
                <a:gd name="T28" fmla="*/ 7581 w 8922"/>
                <a:gd name="T29" fmla="*/ 2101 h 8922"/>
                <a:gd name="T30" fmla="*/ 7649 w 8922"/>
                <a:gd name="T31" fmla="*/ 2802 h 8922"/>
                <a:gd name="T32" fmla="*/ 7517 w 8922"/>
                <a:gd name="T33" fmla="*/ 3480 h 8922"/>
                <a:gd name="T34" fmla="*/ 7199 w 8922"/>
                <a:gd name="T35" fmla="*/ 4094 h 8922"/>
                <a:gd name="T36" fmla="*/ 6705 w 8922"/>
                <a:gd name="T37" fmla="*/ 4598 h 8922"/>
                <a:gd name="T38" fmla="*/ 6075 w 8922"/>
                <a:gd name="T39" fmla="*/ 4943 h 8922"/>
                <a:gd name="T40" fmla="*/ 5008 w 8922"/>
                <a:gd name="T41" fmla="*/ 5083 h 8922"/>
                <a:gd name="T42" fmla="*/ 4039 w 8922"/>
                <a:gd name="T43" fmla="*/ 4763 h 8922"/>
                <a:gd name="T44" fmla="*/ 3288 w 8922"/>
                <a:gd name="T45" fmla="*/ 4082 h 8922"/>
                <a:gd name="T46" fmla="*/ 2877 w 8922"/>
                <a:gd name="T47" fmla="*/ 3143 h 8922"/>
                <a:gd name="T48" fmla="*/ 2927 w 8922"/>
                <a:gd name="T49" fmla="*/ 2047 h 8922"/>
                <a:gd name="T50" fmla="*/ 5382 w 8922"/>
                <a:gd name="T51" fmla="*/ 8493 h 8922"/>
                <a:gd name="T52" fmla="*/ 1255 w 8922"/>
                <a:gd name="T53" fmla="*/ 8643 h 8922"/>
                <a:gd name="T54" fmla="*/ 1394 w 8922"/>
                <a:gd name="T55" fmla="*/ 8225 h 8922"/>
                <a:gd name="T56" fmla="*/ 2586 w 8922"/>
                <a:gd name="T57" fmla="*/ 3030 h 8922"/>
                <a:gd name="T58" fmla="*/ 2161 w 8922"/>
                <a:gd name="T59" fmla="*/ 3596 h 8922"/>
                <a:gd name="T60" fmla="*/ 3108 w 8922"/>
                <a:gd name="T61" fmla="*/ 4319 h 8922"/>
                <a:gd name="T62" fmla="*/ 2175 w 8922"/>
                <a:gd name="T63" fmla="*/ 4796 h 8922"/>
                <a:gd name="T64" fmla="*/ 4667 w 8922"/>
                <a:gd name="T65" fmla="*/ 5301 h 8922"/>
                <a:gd name="T66" fmla="*/ 5479 w 8922"/>
                <a:gd name="T67" fmla="*/ 8225 h 8922"/>
                <a:gd name="T68" fmla="*/ 960 w 8922"/>
                <a:gd name="T69" fmla="*/ 8550 h 8922"/>
                <a:gd name="T70" fmla="*/ 570 w 8922"/>
                <a:gd name="T71" fmla="*/ 8624 h 8922"/>
                <a:gd name="T72" fmla="*/ 280 w 8922"/>
                <a:gd name="T73" fmla="*/ 8267 h 8922"/>
                <a:gd name="T74" fmla="*/ 7361 w 8922"/>
                <a:gd name="T75" fmla="*/ 5117 h 8922"/>
                <a:gd name="T76" fmla="*/ 7348 w 8922"/>
                <a:gd name="T77" fmla="*/ 4367 h 8922"/>
                <a:gd name="T78" fmla="*/ 7907 w 8922"/>
                <a:gd name="T79" fmla="*/ 3150 h 8922"/>
                <a:gd name="T80" fmla="*/ 7905 w 8922"/>
                <a:gd name="T81" fmla="*/ 2182 h 8922"/>
                <a:gd name="T82" fmla="*/ 7681 w 8922"/>
                <a:gd name="T83" fmla="*/ 1504 h 8922"/>
                <a:gd name="T84" fmla="*/ 7314 w 8922"/>
                <a:gd name="T85" fmla="*/ 945 h 8922"/>
                <a:gd name="T86" fmla="*/ 6723 w 8922"/>
                <a:gd name="T87" fmla="*/ 431 h 8922"/>
                <a:gd name="T88" fmla="*/ 6021 w 8922"/>
                <a:gd name="T89" fmla="*/ 110 h 8922"/>
                <a:gd name="T90" fmla="*/ 5254 w 8922"/>
                <a:gd name="T91" fmla="*/ 0 h 8922"/>
                <a:gd name="T92" fmla="*/ 4472 w 8922"/>
                <a:gd name="T93" fmla="*/ 115 h 8922"/>
                <a:gd name="T94" fmla="*/ 3820 w 8922"/>
                <a:gd name="T95" fmla="*/ 411 h 8922"/>
                <a:gd name="T96" fmla="*/ 3118 w 8922"/>
                <a:gd name="T97" fmla="*/ 1044 h 8922"/>
                <a:gd name="T98" fmla="*/ 2681 w 8922"/>
                <a:gd name="T99" fmla="*/ 1894 h 8922"/>
                <a:gd name="T100" fmla="*/ 0 w 8922"/>
                <a:gd name="T101" fmla="*/ 6915 h 8922"/>
                <a:gd name="T102" fmla="*/ 68 w 8922"/>
                <a:gd name="T103" fmla="*/ 8529 h 8922"/>
                <a:gd name="T104" fmla="*/ 334 w 8922"/>
                <a:gd name="T105" fmla="*/ 8822 h 8922"/>
                <a:gd name="T106" fmla="*/ 697 w 8922"/>
                <a:gd name="T107" fmla="*/ 8922 h 8922"/>
                <a:gd name="T108" fmla="*/ 5365 w 8922"/>
                <a:gd name="T109" fmla="*/ 8854 h 8922"/>
                <a:gd name="T110" fmla="*/ 5659 w 8922"/>
                <a:gd name="T111" fmla="*/ 8589 h 8922"/>
                <a:gd name="T112" fmla="*/ 5758 w 8922"/>
                <a:gd name="T113" fmla="*/ 8225 h 8922"/>
                <a:gd name="T114" fmla="*/ 5981 w 8922"/>
                <a:gd name="T115" fmla="*/ 5827 h 8922"/>
                <a:gd name="T116" fmla="*/ 7700 w 8922"/>
                <a:gd name="T117" fmla="*/ 8868 h 8922"/>
                <a:gd name="T118" fmla="*/ 8001 w 8922"/>
                <a:gd name="T119" fmla="*/ 8915 h 8922"/>
                <a:gd name="T120" fmla="*/ 8710 w 8922"/>
                <a:gd name="T121" fmla="*/ 8576 h 8922"/>
                <a:gd name="T122" fmla="*/ 8915 w 8922"/>
                <a:gd name="T123" fmla="*/ 8090 h 8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22" h="8922">
                  <a:moveTo>
                    <a:pt x="8532" y="8364"/>
                  </a:moveTo>
                  <a:lnTo>
                    <a:pt x="8030" y="8615"/>
                  </a:lnTo>
                  <a:lnTo>
                    <a:pt x="8011" y="8624"/>
                  </a:lnTo>
                  <a:lnTo>
                    <a:pt x="7972" y="8637"/>
                  </a:lnTo>
                  <a:lnTo>
                    <a:pt x="7931" y="8640"/>
                  </a:lnTo>
                  <a:lnTo>
                    <a:pt x="7890" y="8635"/>
                  </a:lnTo>
                  <a:lnTo>
                    <a:pt x="7850" y="8622"/>
                  </a:lnTo>
                  <a:lnTo>
                    <a:pt x="7815" y="8601"/>
                  </a:lnTo>
                  <a:lnTo>
                    <a:pt x="7784" y="8573"/>
                  </a:lnTo>
                  <a:lnTo>
                    <a:pt x="7760" y="8537"/>
                  </a:lnTo>
                  <a:lnTo>
                    <a:pt x="7751" y="8517"/>
                  </a:lnTo>
                  <a:lnTo>
                    <a:pt x="6371" y="5925"/>
                  </a:lnTo>
                  <a:lnTo>
                    <a:pt x="7249" y="5478"/>
                  </a:lnTo>
                  <a:lnTo>
                    <a:pt x="8616" y="8086"/>
                  </a:lnTo>
                  <a:lnTo>
                    <a:pt x="8625" y="8103"/>
                  </a:lnTo>
                  <a:lnTo>
                    <a:pt x="8638" y="8142"/>
                  </a:lnTo>
                  <a:lnTo>
                    <a:pt x="8641" y="8182"/>
                  </a:lnTo>
                  <a:lnTo>
                    <a:pt x="8637" y="8222"/>
                  </a:lnTo>
                  <a:lnTo>
                    <a:pt x="8625" y="8259"/>
                  </a:lnTo>
                  <a:lnTo>
                    <a:pt x="8606" y="8295"/>
                  </a:lnTo>
                  <a:lnTo>
                    <a:pt x="8581" y="8326"/>
                  </a:lnTo>
                  <a:lnTo>
                    <a:pt x="8550" y="8353"/>
                  </a:lnTo>
                  <a:lnTo>
                    <a:pt x="8532" y="8364"/>
                  </a:lnTo>
                  <a:close/>
                  <a:moveTo>
                    <a:pt x="6469" y="5075"/>
                  </a:moveTo>
                  <a:lnTo>
                    <a:pt x="6530" y="5043"/>
                  </a:lnTo>
                  <a:lnTo>
                    <a:pt x="6640" y="4981"/>
                  </a:lnTo>
                  <a:lnTo>
                    <a:pt x="6692" y="4949"/>
                  </a:lnTo>
                  <a:lnTo>
                    <a:pt x="6901" y="5353"/>
                  </a:lnTo>
                  <a:lnTo>
                    <a:pt x="6427" y="5590"/>
                  </a:lnTo>
                  <a:lnTo>
                    <a:pt x="6218" y="5186"/>
                  </a:lnTo>
                  <a:lnTo>
                    <a:pt x="6254" y="5175"/>
                  </a:lnTo>
                  <a:lnTo>
                    <a:pt x="6322" y="5149"/>
                  </a:lnTo>
                  <a:lnTo>
                    <a:pt x="6415" y="5106"/>
                  </a:lnTo>
                  <a:lnTo>
                    <a:pt x="6469" y="5075"/>
                  </a:lnTo>
                  <a:close/>
                  <a:moveTo>
                    <a:pt x="2956" y="1952"/>
                  </a:moveTo>
                  <a:lnTo>
                    <a:pt x="2975" y="1894"/>
                  </a:lnTo>
                  <a:lnTo>
                    <a:pt x="3017" y="1783"/>
                  </a:lnTo>
                  <a:lnTo>
                    <a:pt x="3064" y="1673"/>
                  </a:lnTo>
                  <a:lnTo>
                    <a:pt x="3117" y="1566"/>
                  </a:lnTo>
                  <a:lnTo>
                    <a:pt x="3174" y="1463"/>
                  </a:lnTo>
                  <a:lnTo>
                    <a:pt x="3237" y="1362"/>
                  </a:lnTo>
                  <a:lnTo>
                    <a:pt x="3304" y="1266"/>
                  </a:lnTo>
                  <a:lnTo>
                    <a:pt x="3376" y="1173"/>
                  </a:lnTo>
                  <a:lnTo>
                    <a:pt x="3453" y="1083"/>
                  </a:lnTo>
                  <a:lnTo>
                    <a:pt x="3533" y="997"/>
                  </a:lnTo>
                  <a:lnTo>
                    <a:pt x="3618" y="916"/>
                  </a:lnTo>
                  <a:lnTo>
                    <a:pt x="3708" y="838"/>
                  </a:lnTo>
                  <a:lnTo>
                    <a:pt x="3801" y="764"/>
                  </a:lnTo>
                  <a:lnTo>
                    <a:pt x="3897" y="696"/>
                  </a:lnTo>
                  <a:lnTo>
                    <a:pt x="3997" y="631"/>
                  </a:lnTo>
                  <a:lnTo>
                    <a:pt x="4101" y="572"/>
                  </a:lnTo>
                  <a:lnTo>
                    <a:pt x="4154" y="544"/>
                  </a:lnTo>
                  <a:lnTo>
                    <a:pt x="4211" y="516"/>
                  </a:lnTo>
                  <a:lnTo>
                    <a:pt x="4323" y="466"/>
                  </a:lnTo>
                  <a:lnTo>
                    <a:pt x="4436" y="422"/>
                  </a:lnTo>
                  <a:lnTo>
                    <a:pt x="4551" y="385"/>
                  </a:lnTo>
                  <a:lnTo>
                    <a:pt x="4667" y="352"/>
                  </a:lnTo>
                  <a:lnTo>
                    <a:pt x="4784" y="326"/>
                  </a:lnTo>
                  <a:lnTo>
                    <a:pt x="4900" y="306"/>
                  </a:lnTo>
                  <a:lnTo>
                    <a:pt x="5017" y="293"/>
                  </a:lnTo>
                  <a:lnTo>
                    <a:pt x="5134" y="284"/>
                  </a:lnTo>
                  <a:lnTo>
                    <a:pt x="5251" y="281"/>
                  </a:lnTo>
                  <a:lnTo>
                    <a:pt x="5367" y="284"/>
                  </a:lnTo>
                  <a:lnTo>
                    <a:pt x="5483" y="293"/>
                  </a:lnTo>
                  <a:lnTo>
                    <a:pt x="5598" y="306"/>
                  </a:lnTo>
                  <a:lnTo>
                    <a:pt x="5712" y="325"/>
                  </a:lnTo>
                  <a:lnTo>
                    <a:pt x="5825" y="350"/>
                  </a:lnTo>
                  <a:lnTo>
                    <a:pt x="5936" y="381"/>
                  </a:lnTo>
                  <a:lnTo>
                    <a:pt x="6046" y="415"/>
                  </a:lnTo>
                  <a:lnTo>
                    <a:pt x="6154" y="456"/>
                  </a:lnTo>
                  <a:lnTo>
                    <a:pt x="6260" y="502"/>
                  </a:lnTo>
                  <a:lnTo>
                    <a:pt x="6364" y="552"/>
                  </a:lnTo>
                  <a:lnTo>
                    <a:pt x="6465" y="608"/>
                  </a:lnTo>
                  <a:lnTo>
                    <a:pt x="6563" y="669"/>
                  </a:lnTo>
                  <a:lnTo>
                    <a:pt x="6659" y="734"/>
                  </a:lnTo>
                  <a:lnTo>
                    <a:pt x="6752" y="805"/>
                  </a:lnTo>
                  <a:lnTo>
                    <a:pt x="6841" y="879"/>
                  </a:lnTo>
                  <a:lnTo>
                    <a:pt x="6928" y="960"/>
                  </a:lnTo>
                  <a:lnTo>
                    <a:pt x="7011" y="1044"/>
                  </a:lnTo>
                  <a:lnTo>
                    <a:pt x="7089" y="1133"/>
                  </a:lnTo>
                  <a:lnTo>
                    <a:pt x="7163" y="1226"/>
                  </a:lnTo>
                  <a:lnTo>
                    <a:pt x="7233" y="1325"/>
                  </a:lnTo>
                  <a:lnTo>
                    <a:pt x="7299" y="1427"/>
                  </a:lnTo>
                  <a:lnTo>
                    <a:pt x="7360" y="1534"/>
                  </a:lnTo>
                  <a:lnTo>
                    <a:pt x="7389" y="1589"/>
                  </a:lnTo>
                  <a:lnTo>
                    <a:pt x="7416" y="1645"/>
                  </a:lnTo>
                  <a:lnTo>
                    <a:pt x="7467" y="1757"/>
                  </a:lnTo>
                  <a:lnTo>
                    <a:pt x="7511" y="1871"/>
                  </a:lnTo>
                  <a:lnTo>
                    <a:pt x="7548" y="1986"/>
                  </a:lnTo>
                  <a:lnTo>
                    <a:pt x="7581" y="2101"/>
                  </a:lnTo>
                  <a:lnTo>
                    <a:pt x="7606" y="2218"/>
                  </a:lnTo>
                  <a:lnTo>
                    <a:pt x="7627" y="2335"/>
                  </a:lnTo>
                  <a:lnTo>
                    <a:pt x="7640" y="2452"/>
                  </a:lnTo>
                  <a:lnTo>
                    <a:pt x="7649" y="2569"/>
                  </a:lnTo>
                  <a:lnTo>
                    <a:pt x="7652" y="2686"/>
                  </a:lnTo>
                  <a:lnTo>
                    <a:pt x="7649" y="2802"/>
                  </a:lnTo>
                  <a:lnTo>
                    <a:pt x="7640" y="2918"/>
                  </a:lnTo>
                  <a:lnTo>
                    <a:pt x="7627" y="3033"/>
                  </a:lnTo>
                  <a:lnTo>
                    <a:pt x="7607" y="3147"/>
                  </a:lnTo>
                  <a:lnTo>
                    <a:pt x="7583" y="3260"/>
                  </a:lnTo>
                  <a:lnTo>
                    <a:pt x="7552" y="3371"/>
                  </a:lnTo>
                  <a:lnTo>
                    <a:pt x="7517" y="3480"/>
                  </a:lnTo>
                  <a:lnTo>
                    <a:pt x="7477" y="3588"/>
                  </a:lnTo>
                  <a:lnTo>
                    <a:pt x="7431" y="3695"/>
                  </a:lnTo>
                  <a:lnTo>
                    <a:pt x="7381" y="3798"/>
                  </a:lnTo>
                  <a:lnTo>
                    <a:pt x="7324" y="3900"/>
                  </a:lnTo>
                  <a:lnTo>
                    <a:pt x="7264" y="3998"/>
                  </a:lnTo>
                  <a:lnTo>
                    <a:pt x="7199" y="4094"/>
                  </a:lnTo>
                  <a:lnTo>
                    <a:pt x="7128" y="4187"/>
                  </a:lnTo>
                  <a:lnTo>
                    <a:pt x="7053" y="4276"/>
                  </a:lnTo>
                  <a:lnTo>
                    <a:pt x="6973" y="4363"/>
                  </a:lnTo>
                  <a:lnTo>
                    <a:pt x="6888" y="4444"/>
                  </a:lnTo>
                  <a:lnTo>
                    <a:pt x="6800" y="4524"/>
                  </a:lnTo>
                  <a:lnTo>
                    <a:pt x="6705" y="4598"/>
                  </a:lnTo>
                  <a:lnTo>
                    <a:pt x="6608" y="4668"/>
                  </a:lnTo>
                  <a:lnTo>
                    <a:pt x="6506" y="4734"/>
                  </a:lnTo>
                  <a:lnTo>
                    <a:pt x="6398" y="4795"/>
                  </a:lnTo>
                  <a:lnTo>
                    <a:pt x="6344" y="4824"/>
                  </a:lnTo>
                  <a:lnTo>
                    <a:pt x="6255" y="4868"/>
                  </a:lnTo>
                  <a:lnTo>
                    <a:pt x="6075" y="4943"/>
                  </a:lnTo>
                  <a:lnTo>
                    <a:pt x="5896" y="5003"/>
                  </a:lnTo>
                  <a:lnTo>
                    <a:pt x="5716" y="5048"/>
                  </a:lnTo>
                  <a:lnTo>
                    <a:pt x="5537" y="5077"/>
                  </a:lnTo>
                  <a:lnTo>
                    <a:pt x="5359" y="5093"/>
                  </a:lnTo>
                  <a:lnTo>
                    <a:pt x="5182" y="5095"/>
                  </a:lnTo>
                  <a:lnTo>
                    <a:pt x="5008" y="5083"/>
                  </a:lnTo>
                  <a:lnTo>
                    <a:pt x="4836" y="5059"/>
                  </a:lnTo>
                  <a:lnTo>
                    <a:pt x="4668" y="5022"/>
                  </a:lnTo>
                  <a:lnTo>
                    <a:pt x="4503" y="4974"/>
                  </a:lnTo>
                  <a:lnTo>
                    <a:pt x="4343" y="4915"/>
                  </a:lnTo>
                  <a:lnTo>
                    <a:pt x="4189" y="4844"/>
                  </a:lnTo>
                  <a:lnTo>
                    <a:pt x="4039" y="4763"/>
                  </a:lnTo>
                  <a:lnTo>
                    <a:pt x="3895" y="4671"/>
                  </a:lnTo>
                  <a:lnTo>
                    <a:pt x="3758" y="4571"/>
                  </a:lnTo>
                  <a:lnTo>
                    <a:pt x="3628" y="4461"/>
                  </a:lnTo>
                  <a:lnTo>
                    <a:pt x="3507" y="4343"/>
                  </a:lnTo>
                  <a:lnTo>
                    <a:pt x="3393" y="4216"/>
                  </a:lnTo>
                  <a:lnTo>
                    <a:pt x="3288" y="4082"/>
                  </a:lnTo>
                  <a:lnTo>
                    <a:pt x="3192" y="3940"/>
                  </a:lnTo>
                  <a:lnTo>
                    <a:pt x="3108" y="3793"/>
                  </a:lnTo>
                  <a:lnTo>
                    <a:pt x="3032" y="3638"/>
                  </a:lnTo>
                  <a:lnTo>
                    <a:pt x="2968" y="3478"/>
                  </a:lnTo>
                  <a:lnTo>
                    <a:pt x="2917" y="3313"/>
                  </a:lnTo>
                  <a:lnTo>
                    <a:pt x="2877" y="3143"/>
                  </a:lnTo>
                  <a:lnTo>
                    <a:pt x="2850" y="2968"/>
                  </a:lnTo>
                  <a:lnTo>
                    <a:pt x="2837" y="2790"/>
                  </a:lnTo>
                  <a:lnTo>
                    <a:pt x="2837" y="2608"/>
                  </a:lnTo>
                  <a:lnTo>
                    <a:pt x="2851" y="2423"/>
                  </a:lnTo>
                  <a:lnTo>
                    <a:pt x="2881" y="2236"/>
                  </a:lnTo>
                  <a:lnTo>
                    <a:pt x="2927" y="2047"/>
                  </a:lnTo>
                  <a:lnTo>
                    <a:pt x="2956" y="1952"/>
                  </a:lnTo>
                  <a:close/>
                  <a:moveTo>
                    <a:pt x="5479" y="8225"/>
                  </a:moveTo>
                  <a:lnTo>
                    <a:pt x="5478" y="8269"/>
                  </a:lnTo>
                  <a:lnTo>
                    <a:pt x="5460" y="8351"/>
                  </a:lnTo>
                  <a:lnTo>
                    <a:pt x="5428" y="8427"/>
                  </a:lnTo>
                  <a:lnTo>
                    <a:pt x="5382" y="8493"/>
                  </a:lnTo>
                  <a:lnTo>
                    <a:pt x="5324" y="8550"/>
                  </a:lnTo>
                  <a:lnTo>
                    <a:pt x="5257" y="8594"/>
                  </a:lnTo>
                  <a:lnTo>
                    <a:pt x="5182" y="8625"/>
                  </a:lnTo>
                  <a:lnTo>
                    <a:pt x="5103" y="8641"/>
                  </a:lnTo>
                  <a:lnTo>
                    <a:pt x="5061" y="8643"/>
                  </a:lnTo>
                  <a:lnTo>
                    <a:pt x="1255" y="8643"/>
                  </a:lnTo>
                  <a:lnTo>
                    <a:pt x="1285" y="8600"/>
                  </a:lnTo>
                  <a:lnTo>
                    <a:pt x="1336" y="8502"/>
                  </a:lnTo>
                  <a:lnTo>
                    <a:pt x="1373" y="8395"/>
                  </a:lnTo>
                  <a:lnTo>
                    <a:pt x="1389" y="8310"/>
                  </a:lnTo>
                  <a:lnTo>
                    <a:pt x="1394" y="8253"/>
                  </a:lnTo>
                  <a:lnTo>
                    <a:pt x="1394" y="8225"/>
                  </a:lnTo>
                  <a:lnTo>
                    <a:pt x="1394" y="2579"/>
                  </a:lnTo>
                  <a:lnTo>
                    <a:pt x="2565" y="2579"/>
                  </a:lnTo>
                  <a:lnTo>
                    <a:pt x="2563" y="2644"/>
                  </a:lnTo>
                  <a:lnTo>
                    <a:pt x="2565" y="2774"/>
                  </a:lnTo>
                  <a:lnTo>
                    <a:pt x="2572" y="2902"/>
                  </a:lnTo>
                  <a:lnTo>
                    <a:pt x="2586" y="3030"/>
                  </a:lnTo>
                  <a:lnTo>
                    <a:pt x="2606" y="3156"/>
                  </a:lnTo>
                  <a:lnTo>
                    <a:pt x="2631" y="3283"/>
                  </a:lnTo>
                  <a:lnTo>
                    <a:pt x="2661" y="3408"/>
                  </a:lnTo>
                  <a:lnTo>
                    <a:pt x="2698" y="3534"/>
                  </a:lnTo>
                  <a:lnTo>
                    <a:pt x="2719" y="3596"/>
                  </a:lnTo>
                  <a:lnTo>
                    <a:pt x="2161" y="3596"/>
                  </a:lnTo>
                  <a:lnTo>
                    <a:pt x="2161" y="3876"/>
                  </a:lnTo>
                  <a:lnTo>
                    <a:pt x="2830" y="3876"/>
                  </a:lnTo>
                  <a:lnTo>
                    <a:pt x="2865" y="3942"/>
                  </a:lnTo>
                  <a:lnTo>
                    <a:pt x="2939" y="4073"/>
                  </a:lnTo>
                  <a:lnTo>
                    <a:pt x="3020" y="4199"/>
                  </a:lnTo>
                  <a:lnTo>
                    <a:pt x="3108" y="4319"/>
                  </a:lnTo>
                  <a:lnTo>
                    <a:pt x="3202" y="4434"/>
                  </a:lnTo>
                  <a:lnTo>
                    <a:pt x="3302" y="4544"/>
                  </a:lnTo>
                  <a:lnTo>
                    <a:pt x="3410" y="4648"/>
                  </a:lnTo>
                  <a:lnTo>
                    <a:pt x="3524" y="4748"/>
                  </a:lnTo>
                  <a:lnTo>
                    <a:pt x="3583" y="4796"/>
                  </a:lnTo>
                  <a:lnTo>
                    <a:pt x="2175" y="4796"/>
                  </a:lnTo>
                  <a:lnTo>
                    <a:pt x="2175" y="5075"/>
                  </a:lnTo>
                  <a:lnTo>
                    <a:pt x="4043" y="5075"/>
                  </a:lnTo>
                  <a:lnTo>
                    <a:pt x="4132" y="5118"/>
                  </a:lnTo>
                  <a:lnTo>
                    <a:pt x="4310" y="5192"/>
                  </a:lnTo>
                  <a:lnTo>
                    <a:pt x="4488" y="5252"/>
                  </a:lnTo>
                  <a:lnTo>
                    <a:pt x="4667" y="5301"/>
                  </a:lnTo>
                  <a:lnTo>
                    <a:pt x="4845" y="5334"/>
                  </a:lnTo>
                  <a:lnTo>
                    <a:pt x="5025" y="5355"/>
                  </a:lnTo>
                  <a:lnTo>
                    <a:pt x="5206" y="5363"/>
                  </a:lnTo>
                  <a:lnTo>
                    <a:pt x="5388" y="5360"/>
                  </a:lnTo>
                  <a:lnTo>
                    <a:pt x="5479" y="5353"/>
                  </a:lnTo>
                  <a:lnTo>
                    <a:pt x="5479" y="8225"/>
                  </a:lnTo>
                  <a:close/>
                  <a:moveTo>
                    <a:pt x="1116" y="8225"/>
                  </a:moveTo>
                  <a:lnTo>
                    <a:pt x="1114" y="8269"/>
                  </a:lnTo>
                  <a:lnTo>
                    <a:pt x="1097" y="8351"/>
                  </a:lnTo>
                  <a:lnTo>
                    <a:pt x="1063" y="8427"/>
                  </a:lnTo>
                  <a:lnTo>
                    <a:pt x="1017" y="8493"/>
                  </a:lnTo>
                  <a:lnTo>
                    <a:pt x="960" y="8550"/>
                  </a:lnTo>
                  <a:lnTo>
                    <a:pt x="893" y="8594"/>
                  </a:lnTo>
                  <a:lnTo>
                    <a:pt x="819" y="8625"/>
                  </a:lnTo>
                  <a:lnTo>
                    <a:pt x="738" y="8641"/>
                  </a:lnTo>
                  <a:lnTo>
                    <a:pt x="697" y="8643"/>
                  </a:lnTo>
                  <a:lnTo>
                    <a:pt x="653" y="8641"/>
                  </a:lnTo>
                  <a:lnTo>
                    <a:pt x="570" y="8624"/>
                  </a:lnTo>
                  <a:lnTo>
                    <a:pt x="495" y="8592"/>
                  </a:lnTo>
                  <a:lnTo>
                    <a:pt x="428" y="8546"/>
                  </a:lnTo>
                  <a:lnTo>
                    <a:pt x="372" y="8488"/>
                  </a:lnTo>
                  <a:lnTo>
                    <a:pt x="327" y="8420"/>
                  </a:lnTo>
                  <a:lnTo>
                    <a:pt x="297" y="8346"/>
                  </a:lnTo>
                  <a:lnTo>
                    <a:pt x="280" y="8267"/>
                  </a:lnTo>
                  <a:lnTo>
                    <a:pt x="279" y="8225"/>
                  </a:lnTo>
                  <a:lnTo>
                    <a:pt x="279" y="7193"/>
                  </a:lnTo>
                  <a:lnTo>
                    <a:pt x="1116" y="7193"/>
                  </a:lnTo>
                  <a:lnTo>
                    <a:pt x="1116" y="8225"/>
                  </a:lnTo>
                  <a:close/>
                  <a:moveTo>
                    <a:pt x="8867" y="7946"/>
                  </a:moveTo>
                  <a:lnTo>
                    <a:pt x="7361" y="5117"/>
                  </a:lnTo>
                  <a:lnTo>
                    <a:pt x="7165" y="5214"/>
                  </a:lnTo>
                  <a:lnTo>
                    <a:pt x="6943" y="4767"/>
                  </a:lnTo>
                  <a:lnTo>
                    <a:pt x="6988" y="4732"/>
                  </a:lnTo>
                  <a:lnTo>
                    <a:pt x="7075" y="4656"/>
                  </a:lnTo>
                  <a:lnTo>
                    <a:pt x="7198" y="4537"/>
                  </a:lnTo>
                  <a:lnTo>
                    <a:pt x="7348" y="4367"/>
                  </a:lnTo>
                  <a:lnTo>
                    <a:pt x="7483" y="4185"/>
                  </a:lnTo>
                  <a:lnTo>
                    <a:pt x="7603" y="3994"/>
                  </a:lnTo>
                  <a:lnTo>
                    <a:pt x="7704" y="3793"/>
                  </a:lnTo>
                  <a:lnTo>
                    <a:pt x="7790" y="3585"/>
                  </a:lnTo>
                  <a:lnTo>
                    <a:pt x="7858" y="3370"/>
                  </a:lnTo>
                  <a:lnTo>
                    <a:pt x="7907" y="3150"/>
                  </a:lnTo>
                  <a:lnTo>
                    <a:pt x="7938" y="2925"/>
                  </a:lnTo>
                  <a:lnTo>
                    <a:pt x="7951" y="2698"/>
                  </a:lnTo>
                  <a:lnTo>
                    <a:pt x="7946" y="2527"/>
                  </a:lnTo>
                  <a:lnTo>
                    <a:pt x="7937" y="2412"/>
                  </a:lnTo>
                  <a:lnTo>
                    <a:pt x="7924" y="2297"/>
                  </a:lnTo>
                  <a:lnTo>
                    <a:pt x="7905" y="2182"/>
                  </a:lnTo>
                  <a:lnTo>
                    <a:pt x="7881" y="2068"/>
                  </a:lnTo>
                  <a:lnTo>
                    <a:pt x="7851" y="1954"/>
                  </a:lnTo>
                  <a:lnTo>
                    <a:pt x="7817" y="1840"/>
                  </a:lnTo>
                  <a:lnTo>
                    <a:pt x="7777" y="1728"/>
                  </a:lnTo>
                  <a:lnTo>
                    <a:pt x="7732" y="1616"/>
                  </a:lnTo>
                  <a:lnTo>
                    <a:pt x="7681" y="1504"/>
                  </a:lnTo>
                  <a:lnTo>
                    <a:pt x="7654" y="1450"/>
                  </a:lnTo>
                  <a:lnTo>
                    <a:pt x="7621" y="1388"/>
                  </a:lnTo>
                  <a:lnTo>
                    <a:pt x="7552" y="1270"/>
                  </a:lnTo>
                  <a:lnTo>
                    <a:pt x="7477" y="1157"/>
                  </a:lnTo>
                  <a:lnTo>
                    <a:pt x="7398" y="1049"/>
                  </a:lnTo>
                  <a:lnTo>
                    <a:pt x="7314" y="945"/>
                  </a:lnTo>
                  <a:lnTo>
                    <a:pt x="7225" y="847"/>
                  </a:lnTo>
                  <a:lnTo>
                    <a:pt x="7132" y="753"/>
                  </a:lnTo>
                  <a:lnTo>
                    <a:pt x="7036" y="664"/>
                  </a:lnTo>
                  <a:lnTo>
                    <a:pt x="6934" y="581"/>
                  </a:lnTo>
                  <a:lnTo>
                    <a:pt x="6831" y="503"/>
                  </a:lnTo>
                  <a:lnTo>
                    <a:pt x="6723" y="431"/>
                  </a:lnTo>
                  <a:lnTo>
                    <a:pt x="6612" y="363"/>
                  </a:lnTo>
                  <a:lnTo>
                    <a:pt x="6498" y="301"/>
                  </a:lnTo>
                  <a:lnTo>
                    <a:pt x="6382" y="245"/>
                  </a:lnTo>
                  <a:lnTo>
                    <a:pt x="6264" y="194"/>
                  </a:lnTo>
                  <a:lnTo>
                    <a:pt x="6143" y="150"/>
                  </a:lnTo>
                  <a:lnTo>
                    <a:pt x="6021" y="110"/>
                  </a:lnTo>
                  <a:lnTo>
                    <a:pt x="5896" y="76"/>
                  </a:lnTo>
                  <a:lnTo>
                    <a:pt x="5770" y="49"/>
                  </a:lnTo>
                  <a:lnTo>
                    <a:pt x="5642" y="27"/>
                  </a:lnTo>
                  <a:lnTo>
                    <a:pt x="5513" y="13"/>
                  </a:lnTo>
                  <a:lnTo>
                    <a:pt x="5384" y="3"/>
                  </a:lnTo>
                  <a:lnTo>
                    <a:pt x="5254" y="0"/>
                  </a:lnTo>
                  <a:lnTo>
                    <a:pt x="5123" y="3"/>
                  </a:lnTo>
                  <a:lnTo>
                    <a:pt x="4993" y="13"/>
                  </a:lnTo>
                  <a:lnTo>
                    <a:pt x="4862" y="28"/>
                  </a:lnTo>
                  <a:lnTo>
                    <a:pt x="4731" y="50"/>
                  </a:lnTo>
                  <a:lnTo>
                    <a:pt x="4602" y="79"/>
                  </a:lnTo>
                  <a:lnTo>
                    <a:pt x="4472" y="115"/>
                  </a:lnTo>
                  <a:lnTo>
                    <a:pt x="4344" y="157"/>
                  </a:lnTo>
                  <a:lnTo>
                    <a:pt x="4217" y="206"/>
                  </a:lnTo>
                  <a:lnTo>
                    <a:pt x="4091" y="262"/>
                  </a:lnTo>
                  <a:lnTo>
                    <a:pt x="4029" y="293"/>
                  </a:lnTo>
                  <a:lnTo>
                    <a:pt x="3958" y="330"/>
                  </a:lnTo>
                  <a:lnTo>
                    <a:pt x="3820" y="411"/>
                  </a:lnTo>
                  <a:lnTo>
                    <a:pt x="3687" y="500"/>
                  </a:lnTo>
                  <a:lnTo>
                    <a:pt x="3559" y="595"/>
                  </a:lnTo>
                  <a:lnTo>
                    <a:pt x="3439" y="697"/>
                  </a:lnTo>
                  <a:lnTo>
                    <a:pt x="3325" y="807"/>
                  </a:lnTo>
                  <a:lnTo>
                    <a:pt x="3217" y="923"/>
                  </a:lnTo>
                  <a:lnTo>
                    <a:pt x="3118" y="1044"/>
                  </a:lnTo>
                  <a:lnTo>
                    <a:pt x="3025" y="1173"/>
                  </a:lnTo>
                  <a:lnTo>
                    <a:pt x="2939" y="1307"/>
                  </a:lnTo>
                  <a:lnTo>
                    <a:pt x="2863" y="1446"/>
                  </a:lnTo>
                  <a:lnTo>
                    <a:pt x="2794" y="1590"/>
                  </a:lnTo>
                  <a:lnTo>
                    <a:pt x="2733" y="1741"/>
                  </a:lnTo>
                  <a:lnTo>
                    <a:pt x="2681" y="1894"/>
                  </a:lnTo>
                  <a:lnTo>
                    <a:pt x="2639" y="2053"/>
                  </a:lnTo>
                  <a:lnTo>
                    <a:pt x="2606" y="2216"/>
                  </a:lnTo>
                  <a:lnTo>
                    <a:pt x="2593" y="2300"/>
                  </a:lnTo>
                  <a:lnTo>
                    <a:pt x="1116" y="2300"/>
                  </a:lnTo>
                  <a:lnTo>
                    <a:pt x="1116" y="6915"/>
                  </a:lnTo>
                  <a:lnTo>
                    <a:pt x="0" y="6915"/>
                  </a:lnTo>
                  <a:lnTo>
                    <a:pt x="0" y="8225"/>
                  </a:lnTo>
                  <a:lnTo>
                    <a:pt x="1" y="8261"/>
                  </a:lnTo>
                  <a:lnTo>
                    <a:pt x="7" y="8332"/>
                  </a:lnTo>
                  <a:lnTo>
                    <a:pt x="21" y="8400"/>
                  </a:lnTo>
                  <a:lnTo>
                    <a:pt x="42" y="8466"/>
                  </a:lnTo>
                  <a:lnTo>
                    <a:pt x="68" y="8529"/>
                  </a:lnTo>
                  <a:lnTo>
                    <a:pt x="99" y="8589"/>
                  </a:lnTo>
                  <a:lnTo>
                    <a:pt x="137" y="8644"/>
                  </a:lnTo>
                  <a:lnTo>
                    <a:pt x="179" y="8695"/>
                  </a:lnTo>
                  <a:lnTo>
                    <a:pt x="226" y="8742"/>
                  </a:lnTo>
                  <a:lnTo>
                    <a:pt x="277" y="8785"/>
                  </a:lnTo>
                  <a:lnTo>
                    <a:pt x="334" y="8822"/>
                  </a:lnTo>
                  <a:lnTo>
                    <a:pt x="392" y="8854"/>
                  </a:lnTo>
                  <a:lnTo>
                    <a:pt x="455" y="8880"/>
                  </a:lnTo>
                  <a:lnTo>
                    <a:pt x="521" y="8900"/>
                  </a:lnTo>
                  <a:lnTo>
                    <a:pt x="590" y="8914"/>
                  </a:lnTo>
                  <a:lnTo>
                    <a:pt x="661" y="8921"/>
                  </a:lnTo>
                  <a:lnTo>
                    <a:pt x="697" y="8922"/>
                  </a:lnTo>
                  <a:lnTo>
                    <a:pt x="5061" y="8922"/>
                  </a:lnTo>
                  <a:lnTo>
                    <a:pt x="5097" y="8921"/>
                  </a:lnTo>
                  <a:lnTo>
                    <a:pt x="5168" y="8914"/>
                  </a:lnTo>
                  <a:lnTo>
                    <a:pt x="5236" y="8900"/>
                  </a:lnTo>
                  <a:lnTo>
                    <a:pt x="5302" y="8880"/>
                  </a:lnTo>
                  <a:lnTo>
                    <a:pt x="5365" y="8854"/>
                  </a:lnTo>
                  <a:lnTo>
                    <a:pt x="5425" y="8822"/>
                  </a:lnTo>
                  <a:lnTo>
                    <a:pt x="5480" y="8785"/>
                  </a:lnTo>
                  <a:lnTo>
                    <a:pt x="5531" y="8742"/>
                  </a:lnTo>
                  <a:lnTo>
                    <a:pt x="5578" y="8695"/>
                  </a:lnTo>
                  <a:lnTo>
                    <a:pt x="5621" y="8644"/>
                  </a:lnTo>
                  <a:lnTo>
                    <a:pt x="5659" y="8589"/>
                  </a:lnTo>
                  <a:lnTo>
                    <a:pt x="5690" y="8529"/>
                  </a:lnTo>
                  <a:lnTo>
                    <a:pt x="5716" y="8466"/>
                  </a:lnTo>
                  <a:lnTo>
                    <a:pt x="5736" y="8400"/>
                  </a:lnTo>
                  <a:lnTo>
                    <a:pt x="5750" y="8332"/>
                  </a:lnTo>
                  <a:lnTo>
                    <a:pt x="5757" y="8261"/>
                  </a:lnTo>
                  <a:lnTo>
                    <a:pt x="5758" y="8225"/>
                  </a:lnTo>
                  <a:lnTo>
                    <a:pt x="5758" y="5326"/>
                  </a:lnTo>
                  <a:lnTo>
                    <a:pt x="5810" y="5315"/>
                  </a:lnTo>
                  <a:lnTo>
                    <a:pt x="5915" y="5289"/>
                  </a:lnTo>
                  <a:lnTo>
                    <a:pt x="5967" y="5269"/>
                  </a:lnTo>
                  <a:lnTo>
                    <a:pt x="6190" y="5716"/>
                  </a:lnTo>
                  <a:lnTo>
                    <a:pt x="5981" y="5827"/>
                  </a:lnTo>
                  <a:lnTo>
                    <a:pt x="7486" y="8657"/>
                  </a:lnTo>
                  <a:lnTo>
                    <a:pt x="7503" y="8688"/>
                  </a:lnTo>
                  <a:lnTo>
                    <a:pt x="7543" y="8743"/>
                  </a:lnTo>
                  <a:lnTo>
                    <a:pt x="7590" y="8792"/>
                  </a:lnTo>
                  <a:lnTo>
                    <a:pt x="7642" y="8834"/>
                  </a:lnTo>
                  <a:lnTo>
                    <a:pt x="7700" y="8868"/>
                  </a:lnTo>
                  <a:lnTo>
                    <a:pt x="7761" y="8894"/>
                  </a:lnTo>
                  <a:lnTo>
                    <a:pt x="7824" y="8912"/>
                  </a:lnTo>
                  <a:lnTo>
                    <a:pt x="7887" y="8921"/>
                  </a:lnTo>
                  <a:lnTo>
                    <a:pt x="7918" y="8922"/>
                  </a:lnTo>
                  <a:lnTo>
                    <a:pt x="7946" y="8921"/>
                  </a:lnTo>
                  <a:lnTo>
                    <a:pt x="8001" y="8915"/>
                  </a:lnTo>
                  <a:lnTo>
                    <a:pt x="8058" y="8902"/>
                  </a:lnTo>
                  <a:lnTo>
                    <a:pt x="8115" y="8880"/>
                  </a:lnTo>
                  <a:lnTo>
                    <a:pt x="8142" y="8866"/>
                  </a:lnTo>
                  <a:lnTo>
                    <a:pt x="8644" y="8615"/>
                  </a:lnTo>
                  <a:lnTo>
                    <a:pt x="8667" y="8603"/>
                  </a:lnTo>
                  <a:lnTo>
                    <a:pt x="8710" y="8576"/>
                  </a:lnTo>
                  <a:lnTo>
                    <a:pt x="8768" y="8529"/>
                  </a:lnTo>
                  <a:lnTo>
                    <a:pt x="8832" y="8455"/>
                  </a:lnTo>
                  <a:lnTo>
                    <a:pt x="8880" y="8372"/>
                  </a:lnTo>
                  <a:lnTo>
                    <a:pt x="8910" y="8282"/>
                  </a:lnTo>
                  <a:lnTo>
                    <a:pt x="8922" y="8187"/>
                  </a:lnTo>
                  <a:lnTo>
                    <a:pt x="8915" y="8090"/>
                  </a:lnTo>
                  <a:lnTo>
                    <a:pt x="8896" y="8018"/>
                  </a:lnTo>
                  <a:lnTo>
                    <a:pt x="8878" y="7970"/>
                  </a:lnTo>
                  <a:lnTo>
                    <a:pt x="8867" y="794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3728" y="4053"/>
              <a:ext cx="75" cy="76"/>
            </a:xfrm>
            <a:custGeom>
              <a:avLst/>
              <a:gdLst>
                <a:gd name="T0" fmla="*/ 0 w 378"/>
                <a:gd name="T1" fmla="*/ 135 h 379"/>
                <a:gd name="T2" fmla="*/ 243 w 378"/>
                <a:gd name="T3" fmla="*/ 0 h 379"/>
                <a:gd name="T4" fmla="*/ 378 w 378"/>
                <a:gd name="T5" fmla="*/ 244 h 379"/>
                <a:gd name="T6" fmla="*/ 135 w 378"/>
                <a:gd name="T7" fmla="*/ 379 h 379"/>
                <a:gd name="T8" fmla="*/ 0 w 378"/>
                <a:gd name="T9" fmla="*/ 13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9">
                  <a:moveTo>
                    <a:pt x="0" y="135"/>
                  </a:moveTo>
                  <a:lnTo>
                    <a:pt x="243" y="0"/>
                  </a:lnTo>
                  <a:lnTo>
                    <a:pt x="378" y="244"/>
                  </a:lnTo>
                  <a:lnTo>
                    <a:pt x="135" y="37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3808" y="4197"/>
              <a:ext cx="76" cy="76"/>
            </a:xfrm>
            <a:custGeom>
              <a:avLst/>
              <a:gdLst>
                <a:gd name="T0" fmla="*/ 0 w 380"/>
                <a:gd name="T1" fmla="*/ 135 h 378"/>
                <a:gd name="T2" fmla="*/ 245 w 380"/>
                <a:gd name="T3" fmla="*/ 0 h 378"/>
                <a:gd name="T4" fmla="*/ 380 w 380"/>
                <a:gd name="T5" fmla="*/ 243 h 378"/>
                <a:gd name="T6" fmla="*/ 135 w 380"/>
                <a:gd name="T7" fmla="*/ 378 h 378"/>
                <a:gd name="T8" fmla="*/ 0 w 380"/>
                <a:gd name="T9" fmla="*/ 13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78">
                  <a:moveTo>
                    <a:pt x="0" y="135"/>
                  </a:moveTo>
                  <a:lnTo>
                    <a:pt x="245" y="0"/>
                  </a:lnTo>
                  <a:lnTo>
                    <a:pt x="380" y="243"/>
                  </a:lnTo>
                  <a:lnTo>
                    <a:pt x="135" y="37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3887" y="4346"/>
              <a:ext cx="76" cy="76"/>
            </a:xfrm>
            <a:custGeom>
              <a:avLst/>
              <a:gdLst>
                <a:gd name="T0" fmla="*/ 0 w 379"/>
                <a:gd name="T1" fmla="*/ 135 h 380"/>
                <a:gd name="T2" fmla="*/ 244 w 379"/>
                <a:gd name="T3" fmla="*/ 0 h 380"/>
                <a:gd name="T4" fmla="*/ 379 w 379"/>
                <a:gd name="T5" fmla="*/ 245 h 380"/>
                <a:gd name="T6" fmla="*/ 135 w 379"/>
                <a:gd name="T7" fmla="*/ 380 h 380"/>
                <a:gd name="T8" fmla="*/ 0 w 379"/>
                <a:gd name="T9" fmla="*/ 13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80">
                  <a:moveTo>
                    <a:pt x="0" y="135"/>
                  </a:moveTo>
                  <a:lnTo>
                    <a:pt x="244" y="0"/>
                  </a:lnTo>
                  <a:lnTo>
                    <a:pt x="379" y="245"/>
                  </a:lnTo>
                  <a:lnTo>
                    <a:pt x="135" y="38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3046" y="3547"/>
              <a:ext cx="243" cy="56"/>
            </a:xfrm>
            <a:custGeom>
              <a:avLst/>
              <a:gdLst>
                <a:gd name="T0" fmla="*/ 182 w 1213"/>
                <a:gd name="T1" fmla="*/ 280 h 280"/>
                <a:gd name="T2" fmla="*/ 1213 w 1213"/>
                <a:gd name="T3" fmla="*/ 280 h 280"/>
                <a:gd name="T4" fmla="*/ 1213 w 1213"/>
                <a:gd name="T5" fmla="*/ 0 h 280"/>
                <a:gd name="T6" fmla="*/ 0 w 1213"/>
                <a:gd name="T7" fmla="*/ 0 h 280"/>
                <a:gd name="T8" fmla="*/ 21 w 1213"/>
                <a:gd name="T9" fmla="*/ 41 h 280"/>
                <a:gd name="T10" fmla="*/ 64 w 1213"/>
                <a:gd name="T11" fmla="*/ 116 h 280"/>
                <a:gd name="T12" fmla="*/ 131 w 1213"/>
                <a:gd name="T13" fmla="*/ 217 h 280"/>
                <a:gd name="T14" fmla="*/ 182 w 1213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3" h="280">
                  <a:moveTo>
                    <a:pt x="182" y="280"/>
                  </a:moveTo>
                  <a:lnTo>
                    <a:pt x="1213" y="280"/>
                  </a:lnTo>
                  <a:lnTo>
                    <a:pt x="1213" y="0"/>
                  </a:lnTo>
                  <a:lnTo>
                    <a:pt x="0" y="0"/>
                  </a:lnTo>
                  <a:lnTo>
                    <a:pt x="21" y="41"/>
                  </a:lnTo>
                  <a:lnTo>
                    <a:pt x="64" y="116"/>
                  </a:lnTo>
                  <a:lnTo>
                    <a:pt x="131" y="217"/>
                  </a:lnTo>
                  <a:lnTo>
                    <a:pt x="182" y="2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3013" y="3213"/>
              <a:ext cx="568" cy="530"/>
            </a:xfrm>
            <a:custGeom>
              <a:avLst/>
              <a:gdLst>
                <a:gd name="T0" fmla="*/ 2844 w 2844"/>
                <a:gd name="T1" fmla="*/ 2537 h 2649"/>
                <a:gd name="T2" fmla="*/ 2844 w 2844"/>
                <a:gd name="T3" fmla="*/ 0 h 2649"/>
                <a:gd name="T4" fmla="*/ 98 w 2844"/>
                <a:gd name="T5" fmla="*/ 0 h 2649"/>
                <a:gd name="T6" fmla="*/ 82 w 2844"/>
                <a:gd name="T7" fmla="*/ 32 h 2649"/>
                <a:gd name="T8" fmla="*/ 55 w 2844"/>
                <a:gd name="T9" fmla="*/ 99 h 2649"/>
                <a:gd name="T10" fmla="*/ 21 w 2844"/>
                <a:gd name="T11" fmla="*/ 206 h 2649"/>
                <a:gd name="T12" fmla="*/ 0 w 2844"/>
                <a:gd name="T13" fmla="*/ 279 h 2649"/>
                <a:gd name="T14" fmla="*/ 2551 w 2844"/>
                <a:gd name="T15" fmla="*/ 279 h 2649"/>
                <a:gd name="T16" fmla="*/ 2551 w 2844"/>
                <a:gd name="T17" fmla="*/ 2649 h 2649"/>
                <a:gd name="T18" fmla="*/ 2624 w 2844"/>
                <a:gd name="T19" fmla="*/ 2626 h 2649"/>
                <a:gd name="T20" fmla="*/ 2771 w 2844"/>
                <a:gd name="T21" fmla="*/ 2568 h 2649"/>
                <a:gd name="T22" fmla="*/ 2844 w 2844"/>
                <a:gd name="T23" fmla="*/ 2537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4" h="2649">
                  <a:moveTo>
                    <a:pt x="2844" y="2537"/>
                  </a:moveTo>
                  <a:lnTo>
                    <a:pt x="2844" y="0"/>
                  </a:lnTo>
                  <a:lnTo>
                    <a:pt x="98" y="0"/>
                  </a:lnTo>
                  <a:lnTo>
                    <a:pt x="82" y="32"/>
                  </a:lnTo>
                  <a:lnTo>
                    <a:pt x="55" y="99"/>
                  </a:lnTo>
                  <a:lnTo>
                    <a:pt x="21" y="206"/>
                  </a:lnTo>
                  <a:lnTo>
                    <a:pt x="0" y="279"/>
                  </a:lnTo>
                  <a:lnTo>
                    <a:pt x="2551" y="279"/>
                  </a:lnTo>
                  <a:lnTo>
                    <a:pt x="2551" y="2649"/>
                  </a:lnTo>
                  <a:lnTo>
                    <a:pt x="2624" y="2626"/>
                  </a:lnTo>
                  <a:lnTo>
                    <a:pt x="2771" y="2568"/>
                  </a:lnTo>
                  <a:lnTo>
                    <a:pt x="2844" y="25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41"/>
          <p:cNvGrpSpPr>
            <a:grpSpLocks noChangeAspect="1"/>
          </p:cNvGrpSpPr>
          <p:nvPr/>
        </p:nvGrpSpPr>
        <p:grpSpPr bwMode="auto">
          <a:xfrm>
            <a:off x="2021476" y="2362015"/>
            <a:ext cx="858932" cy="859505"/>
            <a:chOff x="4388" y="2708"/>
            <a:chExt cx="1500" cy="1501"/>
          </a:xfrm>
        </p:grpSpPr>
        <p:sp>
          <p:nvSpPr>
            <p:cNvPr id="45" name="Freeform 42"/>
            <p:cNvSpPr>
              <a:spLocks noEditPoints="1"/>
            </p:cNvSpPr>
            <p:nvPr/>
          </p:nvSpPr>
          <p:spPr bwMode="auto">
            <a:xfrm>
              <a:off x="4388" y="2709"/>
              <a:ext cx="750" cy="1500"/>
            </a:xfrm>
            <a:custGeom>
              <a:avLst/>
              <a:gdLst>
                <a:gd name="T0" fmla="*/ 4501 w 4501"/>
                <a:gd name="T1" fmla="*/ 282 h 9004"/>
                <a:gd name="T2" fmla="*/ 3874 w 4501"/>
                <a:gd name="T3" fmla="*/ 50 h 9004"/>
                <a:gd name="T4" fmla="*/ 3769 w 4501"/>
                <a:gd name="T5" fmla="*/ 353 h 9004"/>
                <a:gd name="T6" fmla="*/ 3431 w 4501"/>
                <a:gd name="T7" fmla="*/ 127 h 9004"/>
                <a:gd name="T8" fmla="*/ 2729 w 4501"/>
                <a:gd name="T9" fmla="*/ 675 h 9004"/>
                <a:gd name="T10" fmla="*/ 2883 w 4501"/>
                <a:gd name="T11" fmla="*/ 310 h 9004"/>
                <a:gd name="T12" fmla="*/ 2729 w 4501"/>
                <a:gd name="T13" fmla="*/ 675 h 9004"/>
                <a:gd name="T14" fmla="*/ 2300 w 4501"/>
                <a:gd name="T15" fmla="*/ 580 h 9004"/>
                <a:gd name="T16" fmla="*/ 2402 w 4501"/>
                <a:gd name="T17" fmla="*/ 843 h 9004"/>
                <a:gd name="T18" fmla="*/ 1632 w 4501"/>
                <a:gd name="T19" fmla="*/ 1042 h 9004"/>
                <a:gd name="T20" fmla="*/ 1814 w 4501"/>
                <a:gd name="T21" fmla="*/ 1253 h 9004"/>
                <a:gd name="T22" fmla="*/ 1617 w 4501"/>
                <a:gd name="T23" fmla="*/ 1421 h 9004"/>
                <a:gd name="T24" fmla="*/ 886 w 4501"/>
                <a:gd name="T25" fmla="*/ 1824 h 9004"/>
                <a:gd name="T26" fmla="*/ 1069 w 4501"/>
                <a:gd name="T27" fmla="*/ 2041 h 9004"/>
                <a:gd name="T28" fmla="*/ 641 w 4501"/>
                <a:gd name="T29" fmla="*/ 2188 h 9004"/>
                <a:gd name="T30" fmla="*/ 820 w 4501"/>
                <a:gd name="T31" fmla="*/ 2443 h 9004"/>
                <a:gd name="T32" fmla="*/ 319 w 4501"/>
                <a:gd name="T33" fmla="*/ 2833 h 9004"/>
                <a:gd name="T34" fmla="*/ 631 w 4501"/>
                <a:gd name="T35" fmla="*/ 2807 h 9004"/>
                <a:gd name="T36" fmla="*/ 127 w 4501"/>
                <a:gd name="T37" fmla="*/ 3447 h 9004"/>
                <a:gd name="T38" fmla="*/ 464 w 4501"/>
                <a:gd name="T39" fmla="*/ 3250 h 9004"/>
                <a:gd name="T40" fmla="*/ 309 w 4501"/>
                <a:gd name="T41" fmla="*/ 4052 h 9004"/>
                <a:gd name="T42" fmla="*/ 351 w 4501"/>
                <a:gd name="T43" fmla="*/ 3785 h 9004"/>
                <a:gd name="T44" fmla="*/ 309 w 4501"/>
                <a:gd name="T45" fmla="*/ 4052 h 9004"/>
                <a:gd name="T46" fmla="*/ 282 w 4501"/>
                <a:gd name="T47" fmla="*/ 4333 h 9004"/>
                <a:gd name="T48" fmla="*/ 56 w 4501"/>
                <a:gd name="T49" fmla="*/ 5191 h 9004"/>
                <a:gd name="T50" fmla="*/ 309 w 4501"/>
                <a:gd name="T51" fmla="*/ 4882 h 9004"/>
                <a:gd name="T52" fmla="*/ 56 w 4501"/>
                <a:gd name="T53" fmla="*/ 5191 h 9004"/>
                <a:gd name="T54" fmla="*/ 98 w 4501"/>
                <a:gd name="T55" fmla="*/ 5473 h 9004"/>
                <a:gd name="T56" fmla="*/ 450 w 4501"/>
                <a:gd name="T57" fmla="*/ 5684 h 9004"/>
                <a:gd name="T58" fmla="*/ 283 w 4501"/>
                <a:gd name="T59" fmla="*/ 6101 h 9004"/>
                <a:gd name="T60" fmla="*/ 603 w 4501"/>
                <a:gd name="T61" fmla="*/ 6127 h 9004"/>
                <a:gd name="T62" fmla="*/ 593 w 4501"/>
                <a:gd name="T63" fmla="*/ 6746 h 9004"/>
                <a:gd name="T64" fmla="*/ 809 w 4501"/>
                <a:gd name="T65" fmla="*/ 6549 h 9004"/>
                <a:gd name="T66" fmla="*/ 928 w 4501"/>
                <a:gd name="T67" fmla="*/ 7233 h 9004"/>
                <a:gd name="T68" fmla="*/ 1068 w 4501"/>
                <a:gd name="T69" fmla="*/ 6947 h 9004"/>
                <a:gd name="T70" fmla="*/ 1350 w 4501"/>
                <a:gd name="T71" fmla="*/ 7723 h 9004"/>
                <a:gd name="T72" fmla="*/ 1364 w 4501"/>
                <a:gd name="T73" fmla="*/ 7330 h 9004"/>
                <a:gd name="T74" fmla="*/ 1350 w 4501"/>
                <a:gd name="T75" fmla="*/ 7723 h 9004"/>
                <a:gd name="T76" fmla="*/ 1575 w 4501"/>
                <a:gd name="T77" fmla="*/ 7921 h 9004"/>
                <a:gd name="T78" fmla="*/ 2278 w 4501"/>
                <a:gd name="T79" fmla="*/ 8413 h 9004"/>
                <a:gd name="T80" fmla="*/ 2180 w 4501"/>
                <a:gd name="T81" fmla="*/ 8019 h 9004"/>
                <a:gd name="T82" fmla="*/ 2419 w 4501"/>
                <a:gd name="T83" fmla="*/ 8160 h 9004"/>
                <a:gd name="T84" fmla="*/ 2597 w 4501"/>
                <a:gd name="T85" fmla="*/ 8598 h 9004"/>
                <a:gd name="T86" fmla="*/ 2848 w 4501"/>
                <a:gd name="T87" fmla="*/ 8397 h 9004"/>
                <a:gd name="T88" fmla="*/ 3207 w 4501"/>
                <a:gd name="T89" fmla="*/ 8820 h 9004"/>
                <a:gd name="T90" fmla="*/ 3418 w 4501"/>
                <a:gd name="T91" fmla="*/ 8596 h 9004"/>
                <a:gd name="T92" fmla="*/ 3642 w 4501"/>
                <a:gd name="T93" fmla="*/ 8920 h 9004"/>
                <a:gd name="T94" fmla="*/ 3924 w 4501"/>
                <a:gd name="T95" fmla="*/ 8962 h 9004"/>
                <a:gd name="T96" fmla="*/ 4206 w 4501"/>
                <a:gd name="T97" fmla="*/ 8989 h 9004"/>
                <a:gd name="T98" fmla="*/ 4486 w 4501"/>
                <a:gd name="T99" fmla="*/ 8722 h 9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01" h="9004">
                  <a:moveTo>
                    <a:pt x="4304" y="282"/>
                  </a:moveTo>
                  <a:lnTo>
                    <a:pt x="4290" y="0"/>
                  </a:lnTo>
                  <a:lnTo>
                    <a:pt x="4501" y="0"/>
                  </a:lnTo>
                  <a:lnTo>
                    <a:pt x="4501" y="282"/>
                  </a:lnTo>
                  <a:lnTo>
                    <a:pt x="4304" y="282"/>
                  </a:lnTo>
                  <a:close/>
                  <a:moveTo>
                    <a:pt x="3769" y="353"/>
                  </a:moveTo>
                  <a:lnTo>
                    <a:pt x="3727" y="71"/>
                  </a:lnTo>
                  <a:lnTo>
                    <a:pt x="3874" y="50"/>
                  </a:lnTo>
                  <a:lnTo>
                    <a:pt x="4008" y="29"/>
                  </a:lnTo>
                  <a:lnTo>
                    <a:pt x="4037" y="310"/>
                  </a:lnTo>
                  <a:lnTo>
                    <a:pt x="3896" y="331"/>
                  </a:lnTo>
                  <a:lnTo>
                    <a:pt x="3769" y="353"/>
                  </a:lnTo>
                  <a:close/>
                  <a:moveTo>
                    <a:pt x="3235" y="479"/>
                  </a:moveTo>
                  <a:lnTo>
                    <a:pt x="3151" y="211"/>
                  </a:lnTo>
                  <a:lnTo>
                    <a:pt x="3291" y="169"/>
                  </a:lnTo>
                  <a:lnTo>
                    <a:pt x="3431" y="127"/>
                  </a:lnTo>
                  <a:lnTo>
                    <a:pt x="3502" y="395"/>
                  </a:lnTo>
                  <a:lnTo>
                    <a:pt x="3368" y="437"/>
                  </a:lnTo>
                  <a:lnTo>
                    <a:pt x="3235" y="479"/>
                  </a:lnTo>
                  <a:close/>
                  <a:moveTo>
                    <a:pt x="2729" y="675"/>
                  </a:moveTo>
                  <a:lnTo>
                    <a:pt x="2616" y="422"/>
                  </a:lnTo>
                  <a:lnTo>
                    <a:pt x="2681" y="391"/>
                  </a:lnTo>
                  <a:lnTo>
                    <a:pt x="2819" y="333"/>
                  </a:lnTo>
                  <a:lnTo>
                    <a:pt x="2883" y="310"/>
                  </a:lnTo>
                  <a:lnTo>
                    <a:pt x="2982" y="564"/>
                  </a:lnTo>
                  <a:lnTo>
                    <a:pt x="2919" y="593"/>
                  </a:lnTo>
                  <a:lnTo>
                    <a:pt x="2792" y="646"/>
                  </a:lnTo>
                  <a:lnTo>
                    <a:pt x="2729" y="675"/>
                  </a:lnTo>
                  <a:close/>
                  <a:moveTo>
                    <a:pt x="2250" y="929"/>
                  </a:moveTo>
                  <a:lnTo>
                    <a:pt x="2110" y="690"/>
                  </a:lnTo>
                  <a:lnTo>
                    <a:pt x="2173" y="649"/>
                  </a:lnTo>
                  <a:lnTo>
                    <a:pt x="2300" y="580"/>
                  </a:lnTo>
                  <a:lnTo>
                    <a:pt x="2363" y="549"/>
                  </a:lnTo>
                  <a:lnTo>
                    <a:pt x="2503" y="802"/>
                  </a:lnTo>
                  <a:lnTo>
                    <a:pt x="2467" y="814"/>
                  </a:lnTo>
                  <a:lnTo>
                    <a:pt x="2402" y="843"/>
                  </a:lnTo>
                  <a:lnTo>
                    <a:pt x="2312" y="896"/>
                  </a:lnTo>
                  <a:lnTo>
                    <a:pt x="2250" y="929"/>
                  </a:lnTo>
                  <a:close/>
                  <a:moveTo>
                    <a:pt x="1814" y="1253"/>
                  </a:moveTo>
                  <a:lnTo>
                    <a:pt x="1632" y="1042"/>
                  </a:lnTo>
                  <a:lnTo>
                    <a:pt x="1744" y="950"/>
                  </a:lnTo>
                  <a:lnTo>
                    <a:pt x="1857" y="859"/>
                  </a:lnTo>
                  <a:lnTo>
                    <a:pt x="2025" y="1084"/>
                  </a:lnTo>
                  <a:lnTo>
                    <a:pt x="1814" y="1253"/>
                  </a:lnTo>
                  <a:close/>
                  <a:moveTo>
                    <a:pt x="1421" y="1619"/>
                  </a:moveTo>
                  <a:lnTo>
                    <a:pt x="1210" y="1421"/>
                  </a:lnTo>
                  <a:lnTo>
                    <a:pt x="1421" y="1210"/>
                  </a:lnTo>
                  <a:lnTo>
                    <a:pt x="1617" y="1421"/>
                  </a:lnTo>
                  <a:lnTo>
                    <a:pt x="1421" y="1619"/>
                  </a:lnTo>
                  <a:close/>
                  <a:moveTo>
                    <a:pt x="1069" y="2041"/>
                  </a:moveTo>
                  <a:lnTo>
                    <a:pt x="844" y="1886"/>
                  </a:lnTo>
                  <a:lnTo>
                    <a:pt x="886" y="1824"/>
                  </a:lnTo>
                  <a:lnTo>
                    <a:pt x="976" y="1714"/>
                  </a:lnTo>
                  <a:lnTo>
                    <a:pt x="1026" y="1661"/>
                  </a:lnTo>
                  <a:lnTo>
                    <a:pt x="1237" y="1830"/>
                  </a:lnTo>
                  <a:lnTo>
                    <a:pt x="1069" y="2041"/>
                  </a:lnTo>
                  <a:close/>
                  <a:moveTo>
                    <a:pt x="788" y="2505"/>
                  </a:moveTo>
                  <a:lnTo>
                    <a:pt x="535" y="2378"/>
                  </a:lnTo>
                  <a:lnTo>
                    <a:pt x="568" y="2315"/>
                  </a:lnTo>
                  <a:lnTo>
                    <a:pt x="641" y="2188"/>
                  </a:lnTo>
                  <a:lnTo>
                    <a:pt x="675" y="2125"/>
                  </a:lnTo>
                  <a:lnTo>
                    <a:pt x="915" y="2279"/>
                  </a:lnTo>
                  <a:lnTo>
                    <a:pt x="883" y="2332"/>
                  </a:lnTo>
                  <a:lnTo>
                    <a:pt x="820" y="2443"/>
                  </a:lnTo>
                  <a:lnTo>
                    <a:pt x="788" y="2505"/>
                  </a:lnTo>
                  <a:close/>
                  <a:moveTo>
                    <a:pt x="562" y="2997"/>
                  </a:moveTo>
                  <a:lnTo>
                    <a:pt x="295" y="2898"/>
                  </a:lnTo>
                  <a:lnTo>
                    <a:pt x="319" y="2833"/>
                  </a:lnTo>
                  <a:lnTo>
                    <a:pt x="377" y="2696"/>
                  </a:lnTo>
                  <a:lnTo>
                    <a:pt x="408" y="2631"/>
                  </a:lnTo>
                  <a:lnTo>
                    <a:pt x="661" y="2743"/>
                  </a:lnTo>
                  <a:lnTo>
                    <a:pt x="631" y="2807"/>
                  </a:lnTo>
                  <a:lnTo>
                    <a:pt x="583" y="2933"/>
                  </a:lnTo>
                  <a:lnTo>
                    <a:pt x="562" y="2997"/>
                  </a:lnTo>
                  <a:close/>
                  <a:moveTo>
                    <a:pt x="393" y="3518"/>
                  </a:moveTo>
                  <a:lnTo>
                    <a:pt x="127" y="3447"/>
                  </a:lnTo>
                  <a:lnTo>
                    <a:pt x="146" y="3375"/>
                  </a:lnTo>
                  <a:lnTo>
                    <a:pt x="177" y="3238"/>
                  </a:lnTo>
                  <a:lnTo>
                    <a:pt x="197" y="3165"/>
                  </a:lnTo>
                  <a:lnTo>
                    <a:pt x="464" y="3250"/>
                  </a:lnTo>
                  <a:lnTo>
                    <a:pt x="445" y="3323"/>
                  </a:lnTo>
                  <a:lnTo>
                    <a:pt x="414" y="3454"/>
                  </a:lnTo>
                  <a:lnTo>
                    <a:pt x="393" y="3518"/>
                  </a:lnTo>
                  <a:close/>
                  <a:moveTo>
                    <a:pt x="309" y="4052"/>
                  </a:moveTo>
                  <a:lnTo>
                    <a:pt x="28" y="4024"/>
                  </a:lnTo>
                  <a:lnTo>
                    <a:pt x="50" y="3876"/>
                  </a:lnTo>
                  <a:lnTo>
                    <a:pt x="71" y="3742"/>
                  </a:lnTo>
                  <a:lnTo>
                    <a:pt x="351" y="3785"/>
                  </a:lnTo>
                  <a:lnTo>
                    <a:pt x="332" y="3856"/>
                  </a:lnTo>
                  <a:lnTo>
                    <a:pt x="315" y="3957"/>
                  </a:lnTo>
                  <a:lnTo>
                    <a:pt x="310" y="4020"/>
                  </a:lnTo>
                  <a:lnTo>
                    <a:pt x="309" y="4052"/>
                  </a:lnTo>
                  <a:close/>
                  <a:moveTo>
                    <a:pt x="0" y="4600"/>
                  </a:moveTo>
                  <a:lnTo>
                    <a:pt x="0" y="4502"/>
                  </a:lnTo>
                  <a:lnTo>
                    <a:pt x="0" y="4320"/>
                  </a:lnTo>
                  <a:lnTo>
                    <a:pt x="282" y="4333"/>
                  </a:lnTo>
                  <a:lnTo>
                    <a:pt x="282" y="4502"/>
                  </a:lnTo>
                  <a:lnTo>
                    <a:pt x="282" y="4600"/>
                  </a:lnTo>
                  <a:lnTo>
                    <a:pt x="0" y="4600"/>
                  </a:lnTo>
                  <a:close/>
                  <a:moveTo>
                    <a:pt x="56" y="5191"/>
                  </a:moveTo>
                  <a:lnTo>
                    <a:pt x="45" y="5117"/>
                  </a:lnTo>
                  <a:lnTo>
                    <a:pt x="30" y="4975"/>
                  </a:lnTo>
                  <a:lnTo>
                    <a:pt x="28" y="4910"/>
                  </a:lnTo>
                  <a:lnTo>
                    <a:pt x="309" y="4882"/>
                  </a:lnTo>
                  <a:lnTo>
                    <a:pt x="319" y="4947"/>
                  </a:lnTo>
                  <a:lnTo>
                    <a:pt x="329" y="5085"/>
                  </a:lnTo>
                  <a:lnTo>
                    <a:pt x="338" y="5149"/>
                  </a:lnTo>
                  <a:lnTo>
                    <a:pt x="56" y="5191"/>
                  </a:lnTo>
                  <a:close/>
                  <a:moveTo>
                    <a:pt x="169" y="5754"/>
                  </a:moveTo>
                  <a:lnTo>
                    <a:pt x="148" y="5682"/>
                  </a:lnTo>
                  <a:lnTo>
                    <a:pt x="111" y="5545"/>
                  </a:lnTo>
                  <a:lnTo>
                    <a:pt x="98" y="5473"/>
                  </a:lnTo>
                  <a:lnTo>
                    <a:pt x="380" y="5417"/>
                  </a:lnTo>
                  <a:lnTo>
                    <a:pt x="392" y="5481"/>
                  </a:lnTo>
                  <a:lnTo>
                    <a:pt x="429" y="5618"/>
                  </a:lnTo>
                  <a:lnTo>
                    <a:pt x="450" y="5684"/>
                  </a:lnTo>
                  <a:lnTo>
                    <a:pt x="169" y="5754"/>
                  </a:lnTo>
                  <a:close/>
                  <a:moveTo>
                    <a:pt x="366" y="6303"/>
                  </a:moveTo>
                  <a:lnTo>
                    <a:pt x="335" y="6238"/>
                  </a:lnTo>
                  <a:lnTo>
                    <a:pt x="283" y="6101"/>
                  </a:lnTo>
                  <a:lnTo>
                    <a:pt x="253" y="6035"/>
                  </a:lnTo>
                  <a:lnTo>
                    <a:pt x="520" y="5937"/>
                  </a:lnTo>
                  <a:lnTo>
                    <a:pt x="551" y="6000"/>
                  </a:lnTo>
                  <a:lnTo>
                    <a:pt x="603" y="6127"/>
                  </a:lnTo>
                  <a:lnTo>
                    <a:pt x="633" y="6190"/>
                  </a:lnTo>
                  <a:lnTo>
                    <a:pt x="366" y="6303"/>
                  </a:lnTo>
                  <a:close/>
                  <a:moveTo>
                    <a:pt x="633" y="6810"/>
                  </a:moveTo>
                  <a:lnTo>
                    <a:pt x="593" y="6746"/>
                  </a:lnTo>
                  <a:lnTo>
                    <a:pt x="524" y="6620"/>
                  </a:lnTo>
                  <a:lnTo>
                    <a:pt x="493" y="6556"/>
                  </a:lnTo>
                  <a:lnTo>
                    <a:pt x="746" y="6430"/>
                  </a:lnTo>
                  <a:lnTo>
                    <a:pt x="809" y="6549"/>
                  </a:lnTo>
                  <a:lnTo>
                    <a:pt x="872" y="6668"/>
                  </a:lnTo>
                  <a:lnTo>
                    <a:pt x="633" y="6810"/>
                  </a:lnTo>
                  <a:close/>
                  <a:moveTo>
                    <a:pt x="970" y="7287"/>
                  </a:moveTo>
                  <a:lnTo>
                    <a:pt x="928" y="7233"/>
                  </a:lnTo>
                  <a:lnTo>
                    <a:pt x="844" y="7111"/>
                  </a:lnTo>
                  <a:lnTo>
                    <a:pt x="802" y="7048"/>
                  </a:lnTo>
                  <a:lnTo>
                    <a:pt x="1026" y="6894"/>
                  </a:lnTo>
                  <a:lnTo>
                    <a:pt x="1068" y="6947"/>
                  </a:lnTo>
                  <a:lnTo>
                    <a:pt x="1141" y="7057"/>
                  </a:lnTo>
                  <a:lnTo>
                    <a:pt x="1181" y="7119"/>
                  </a:lnTo>
                  <a:lnTo>
                    <a:pt x="970" y="7287"/>
                  </a:lnTo>
                  <a:close/>
                  <a:moveTo>
                    <a:pt x="1350" y="7723"/>
                  </a:moveTo>
                  <a:lnTo>
                    <a:pt x="1297" y="7670"/>
                  </a:lnTo>
                  <a:lnTo>
                    <a:pt x="1197" y="7565"/>
                  </a:lnTo>
                  <a:lnTo>
                    <a:pt x="1153" y="7512"/>
                  </a:lnTo>
                  <a:lnTo>
                    <a:pt x="1364" y="7330"/>
                  </a:lnTo>
                  <a:lnTo>
                    <a:pt x="1408" y="7380"/>
                  </a:lnTo>
                  <a:lnTo>
                    <a:pt x="1503" y="7475"/>
                  </a:lnTo>
                  <a:lnTo>
                    <a:pt x="1547" y="7527"/>
                  </a:lnTo>
                  <a:lnTo>
                    <a:pt x="1350" y="7723"/>
                  </a:lnTo>
                  <a:close/>
                  <a:moveTo>
                    <a:pt x="1801" y="8103"/>
                  </a:moveTo>
                  <a:lnTo>
                    <a:pt x="1746" y="8061"/>
                  </a:lnTo>
                  <a:lnTo>
                    <a:pt x="1630" y="7971"/>
                  </a:lnTo>
                  <a:lnTo>
                    <a:pt x="1575" y="7921"/>
                  </a:lnTo>
                  <a:lnTo>
                    <a:pt x="1758" y="7709"/>
                  </a:lnTo>
                  <a:lnTo>
                    <a:pt x="1969" y="7878"/>
                  </a:lnTo>
                  <a:lnTo>
                    <a:pt x="1801" y="8103"/>
                  </a:lnTo>
                  <a:close/>
                  <a:moveTo>
                    <a:pt x="2278" y="8413"/>
                  </a:moveTo>
                  <a:lnTo>
                    <a:pt x="2215" y="8379"/>
                  </a:lnTo>
                  <a:lnTo>
                    <a:pt x="2089" y="8300"/>
                  </a:lnTo>
                  <a:lnTo>
                    <a:pt x="2025" y="8258"/>
                  </a:lnTo>
                  <a:lnTo>
                    <a:pt x="2180" y="8019"/>
                  </a:lnTo>
                  <a:lnTo>
                    <a:pt x="2207" y="8040"/>
                  </a:lnTo>
                  <a:lnTo>
                    <a:pt x="2264" y="8078"/>
                  </a:lnTo>
                  <a:lnTo>
                    <a:pt x="2355" y="8128"/>
                  </a:lnTo>
                  <a:lnTo>
                    <a:pt x="2419" y="8160"/>
                  </a:lnTo>
                  <a:lnTo>
                    <a:pt x="2278" y="8413"/>
                  </a:lnTo>
                  <a:close/>
                  <a:moveTo>
                    <a:pt x="2799" y="8680"/>
                  </a:moveTo>
                  <a:lnTo>
                    <a:pt x="2734" y="8651"/>
                  </a:lnTo>
                  <a:lnTo>
                    <a:pt x="2597" y="8598"/>
                  </a:lnTo>
                  <a:lnTo>
                    <a:pt x="2532" y="8567"/>
                  </a:lnTo>
                  <a:lnTo>
                    <a:pt x="2658" y="8314"/>
                  </a:lnTo>
                  <a:lnTo>
                    <a:pt x="2722" y="8345"/>
                  </a:lnTo>
                  <a:lnTo>
                    <a:pt x="2848" y="8397"/>
                  </a:lnTo>
                  <a:lnTo>
                    <a:pt x="2911" y="8427"/>
                  </a:lnTo>
                  <a:lnTo>
                    <a:pt x="2799" y="8680"/>
                  </a:lnTo>
                  <a:close/>
                  <a:moveTo>
                    <a:pt x="3347" y="8863"/>
                  </a:moveTo>
                  <a:lnTo>
                    <a:pt x="3207" y="8820"/>
                  </a:lnTo>
                  <a:lnTo>
                    <a:pt x="3066" y="8778"/>
                  </a:lnTo>
                  <a:lnTo>
                    <a:pt x="3151" y="8511"/>
                  </a:lnTo>
                  <a:lnTo>
                    <a:pt x="3277" y="8554"/>
                  </a:lnTo>
                  <a:lnTo>
                    <a:pt x="3418" y="8596"/>
                  </a:lnTo>
                  <a:lnTo>
                    <a:pt x="3347" y="8863"/>
                  </a:lnTo>
                  <a:close/>
                  <a:moveTo>
                    <a:pt x="3924" y="8962"/>
                  </a:moveTo>
                  <a:lnTo>
                    <a:pt x="3776" y="8941"/>
                  </a:lnTo>
                  <a:lnTo>
                    <a:pt x="3642" y="8920"/>
                  </a:lnTo>
                  <a:lnTo>
                    <a:pt x="3699" y="8638"/>
                  </a:lnTo>
                  <a:lnTo>
                    <a:pt x="3832" y="8659"/>
                  </a:lnTo>
                  <a:lnTo>
                    <a:pt x="3966" y="8680"/>
                  </a:lnTo>
                  <a:lnTo>
                    <a:pt x="3924" y="8962"/>
                  </a:lnTo>
                  <a:close/>
                  <a:moveTo>
                    <a:pt x="4501" y="9004"/>
                  </a:moveTo>
                  <a:lnTo>
                    <a:pt x="4427" y="9004"/>
                  </a:lnTo>
                  <a:lnTo>
                    <a:pt x="4280" y="8999"/>
                  </a:lnTo>
                  <a:lnTo>
                    <a:pt x="4206" y="8989"/>
                  </a:lnTo>
                  <a:lnTo>
                    <a:pt x="4219" y="8709"/>
                  </a:lnTo>
                  <a:lnTo>
                    <a:pt x="4285" y="8710"/>
                  </a:lnTo>
                  <a:lnTo>
                    <a:pt x="4422" y="8720"/>
                  </a:lnTo>
                  <a:lnTo>
                    <a:pt x="4486" y="8722"/>
                  </a:lnTo>
                  <a:lnTo>
                    <a:pt x="4486" y="9004"/>
                  </a:lnTo>
                  <a:lnTo>
                    <a:pt x="4501" y="900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145" y="3806"/>
              <a:ext cx="471" cy="2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4"/>
            <p:cNvSpPr>
              <a:spLocks noEditPoints="1"/>
            </p:cNvSpPr>
            <p:nvPr/>
          </p:nvSpPr>
          <p:spPr bwMode="auto">
            <a:xfrm>
              <a:off x="5122" y="3782"/>
              <a:ext cx="518" cy="277"/>
            </a:xfrm>
            <a:custGeom>
              <a:avLst/>
              <a:gdLst>
                <a:gd name="T0" fmla="*/ 282 w 3109"/>
                <a:gd name="T1" fmla="*/ 1379 h 1660"/>
                <a:gd name="T2" fmla="*/ 2827 w 3109"/>
                <a:gd name="T3" fmla="*/ 1379 h 1660"/>
                <a:gd name="T4" fmla="*/ 2827 w 3109"/>
                <a:gd name="T5" fmla="*/ 267 h 1660"/>
                <a:gd name="T6" fmla="*/ 282 w 3109"/>
                <a:gd name="T7" fmla="*/ 267 h 1660"/>
                <a:gd name="T8" fmla="*/ 282 w 3109"/>
                <a:gd name="T9" fmla="*/ 1379 h 1660"/>
                <a:gd name="T10" fmla="*/ 3109 w 3109"/>
                <a:gd name="T11" fmla="*/ 1660 h 1660"/>
                <a:gd name="T12" fmla="*/ 0 w 3109"/>
                <a:gd name="T13" fmla="*/ 1660 h 1660"/>
                <a:gd name="T14" fmla="*/ 0 w 3109"/>
                <a:gd name="T15" fmla="*/ 0 h 1660"/>
                <a:gd name="T16" fmla="*/ 3109 w 3109"/>
                <a:gd name="T17" fmla="*/ 0 h 1660"/>
                <a:gd name="T18" fmla="*/ 3109 w 3109"/>
                <a:gd name="T19" fmla="*/ 166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9" h="1660">
                  <a:moveTo>
                    <a:pt x="282" y="1379"/>
                  </a:moveTo>
                  <a:lnTo>
                    <a:pt x="2827" y="1379"/>
                  </a:lnTo>
                  <a:lnTo>
                    <a:pt x="2827" y="267"/>
                  </a:lnTo>
                  <a:lnTo>
                    <a:pt x="282" y="267"/>
                  </a:lnTo>
                  <a:lnTo>
                    <a:pt x="282" y="1379"/>
                  </a:lnTo>
                  <a:close/>
                  <a:moveTo>
                    <a:pt x="3109" y="1660"/>
                  </a:moveTo>
                  <a:lnTo>
                    <a:pt x="0" y="1660"/>
                  </a:lnTo>
                  <a:lnTo>
                    <a:pt x="0" y="0"/>
                  </a:lnTo>
                  <a:lnTo>
                    <a:pt x="3109" y="0"/>
                  </a:lnTo>
                  <a:lnTo>
                    <a:pt x="3109" y="166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5"/>
            <p:cNvSpPr>
              <a:spLocks/>
            </p:cNvSpPr>
            <p:nvPr/>
          </p:nvSpPr>
          <p:spPr bwMode="auto">
            <a:xfrm>
              <a:off x="5232" y="4043"/>
              <a:ext cx="295" cy="143"/>
            </a:xfrm>
            <a:custGeom>
              <a:avLst/>
              <a:gdLst>
                <a:gd name="T0" fmla="*/ 1772 w 1772"/>
                <a:gd name="T1" fmla="*/ 0 h 858"/>
                <a:gd name="T2" fmla="*/ 0 w 1772"/>
                <a:gd name="T3" fmla="*/ 0 h 858"/>
                <a:gd name="T4" fmla="*/ 0 w 1772"/>
                <a:gd name="T5" fmla="*/ 422 h 858"/>
                <a:gd name="T6" fmla="*/ 1 w 1772"/>
                <a:gd name="T7" fmla="*/ 466 h 858"/>
                <a:gd name="T8" fmla="*/ 19 w 1772"/>
                <a:gd name="T9" fmla="*/ 552 h 858"/>
                <a:gd name="T10" fmla="*/ 53 w 1772"/>
                <a:gd name="T11" fmla="*/ 630 h 858"/>
                <a:gd name="T12" fmla="*/ 99 w 1772"/>
                <a:gd name="T13" fmla="*/ 699 h 858"/>
                <a:gd name="T14" fmla="*/ 160 w 1772"/>
                <a:gd name="T15" fmla="*/ 759 h 858"/>
                <a:gd name="T16" fmla="*/ 229 w 1772"/>
                <a:gd name="T17" fmla="*/ 806 h 858"/>
                <a:gd name="T18" fmla="*/ 307 w 1772"/>
                <a:gd name="T19" fmla="*/ 839 h 858"/>
                <a:gd name="T20" fmla="*/ 392 w 1772"/>
                <a:gd name="T21" fmla="*/ 857 h 858"/>
                <a:gd name="T22" fmla="*/ 436 w 1772"/>
                <a:gd name="T23" fmla="*/ 858 h 858"/>
                <a:gd name="T24" fmla="*/ 1322 w 1772"/>
                <a:gd name="T25" fmla="*/ 858 h 858"/>
                <a:gd name="T26" fmla="*/ 1367 w 1772"/>
                <a:gd name="T27" fmla="*/ 857 h 858"/>
                <a:gd name="T28" fmla="*/ 1452 w 1772"/>
                <a:gd name="T29" fmla="*/ 839 h 858"/>
                <a:gd name="T30" fmla="*/ 1530 w 1772"/>
                <a:gd name="T31" fmla="*/ 806 h 858"/>
                <a:gd name="T32" fmla="*/ 1599 w 1772"/>
                <a:gd name="T33" fmla="*/ 759 h 858"/>
                <a:gd name="T34" fmla="*/ 1659 w 1772"/>
                <a:gd name="T35" fmla="*/ 699 h 858"/>
                <a:gd name="T36" fmla="*/ 1706 w 1772"/>
                <a:gd name="T37" fmla="*/ 630 h 858"/>
                <a:gd name="T38" fmla="*/ 1740 w 1772"/>
                <a:gd name="T39" fmla="*/ 552 h 858"/>
                <a:gd name="T40" fmla="*/ 1757 w 1772"/>
                <a:gd name="T41" fmla="*/ 466 h 858"/>
                <a:gd name="T42" fmla="*/ 1759 w 1772"/>
                <a:gd name="T43" fmla="*/ 422 h 858"/>
                <a:gd name="T44" fmla="*/ 1759 w 1772"/>
                <a:gd name="T45" fmla="*/ 0 h 858"/>
                <a:gd name="T46" fmla="*/ 1772 w 1772"/>
                <a:gd name="T47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2" h="858">
                  <a:moveTo>
                    <a:pt x="1772" y="0"/>
                  </a:moveTo>
                  <a:lnTo>
                    <a:pt x="0" y="0"/>
                  </a:lnTo>
                  <a:lnTo>
                    <a:pt x="0" y="422"/>
                  </a:lnTo>
                  <a:lnTo>
                    <a:pt x="1" y="466"/>
                  </a:lnTo>
                  <a:lnTo>
                    <a:pt x="19" y="552"/>
                  </a:lnTo>
                  <a:lnTo>
                    <a:pt x="53" y="630"/>
                  </a:lnTo>
                  <a:lnTo>
                    <a:pt x="99" y="699"/>
                  </a:lnTo>
                  <a:lnTo>
                    <a:pt x="160" y="759"/>
                  </a:lnTo>
                  <a:lnTo>
                    <a:pt x="229" y="806"/>
                  </a:lnTo>
                  <a:lnTo>
                    <a:pt x="307" y="839"/>
                  </a:lnTo>
                  <a:lnTo>
                    <a:pt x="392" y="857"/>
                  </a:lnTo>
                  <a:lnTo>
                    <a:pt x="436" y="858"/>
                  </a:lnTo>
                  <a:lnTo>
                    <a:pt x="1322" y="858"/>
                  </a:lnTo>
                  <a:lnTo>
                    <a:pt x="1367" y="857"/>
                  </a:lnTo>
                  <a:lnTo>
                    <a:pt x="1452" y="839"/>
                  </a:lnTo>
                  <a:lnTo>
                    <a:pt x="1530" y="806"/>
                  </a:lnTo>
                  <a:lnTo>
                    <a:pt x="1599" y="759"/>
                  </a:lnTo>
                  <a:lnTo>
                    <a:pt x="1659" y="699"/>
                  </a:lnTo>
                  <a:lnTo>
                    <a:pt x="1706" y="630"/>
                  </a:lnTo>
                  <a:lnTo>
                    <a:pt x="1740" y="552"/>
                  </a:lnTo>
                  <a:lnTo>
                    <a:pt x="1757" y="466"/>
                  </a:lnTo>
                  <a:lnTo>
                    <a:pt x="1759" y="422"/>
                  </a:lnTo>
                  <a:lnTo>
                    <a:pt x="1759" y="0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6"/>
            <p:cNvSpPr>
              <a:spLocks noEditPoints="1"/>
            </p:cNvSpPr>
            <p:nvPr/>
          </p:nvSpPr>
          <p:spPr bwMode="auto">
            <a:xfrm>
              <a:off x="5211" y="4019"/>
              <a:ext cx="342" cy="190"/>
            </a:xfrm>
            <a:custGeom>
              <a:avLst/>
              <a:gdLst>
                <a:gd name="T0" fmla="*/ 267 w 2054"/>
                <a:gd name="T1" fmla="*/ 280 h 1139"/>
                <a:gd name="T2" fmla="*/ 267 w 2054"/>
                <a:gd name="T3" fmla="*/ 562 h 1139"/>
                <a:gd name="T4" fmla="*/ 268 w 2054"/>
                <a:gd name="T5" fmla="*/ 594 h 1139"/>
                <a:gd name="T6" fmla="*/ 280 w 2054"/>
                <a:gd name="T7" fmla="*/ 652 h 1139"/>
                <a:gd name="T8" fmla="*/ 304 w 2054"/>
                <a:gd name="T9" fmla="*/ 705 h 1139"/>
                <a:gd name="T10" fmla="*/ 337 w 2054"/>
                <a:gd name="T11" fmla="*/ 753 h 1139"/>
                <a:gd name="T12" fmla="*/ 377 w 2054"/>
                <a:gd name="T13" fmla="*/ 792 h 1139"/>
                <a:gd name="T14" fmla="*/ 425 w 2054"/>
                <a:gd name="T15" fmla="*/ 824 h 1139"/>
                <a:gd name="T16" fmla="*/ 478 w 2054"/>
                <a:gd name="T17" fmla="*/ 845 h 1139"/>
                <a:gd name="T18" fmla="*/ 533 w 2054"/>
                <a:gd name="T19" fmla="*/ 856 h 1139"/>
                <a:gd name="T20" fmla="*/ 562 w 2054"/>
                <a:gd name="T21" fmla="*/ 857 h 1139"/>
                <a:gd name="T22" fmla="*/ 1448 w 2054"/>
                <a:gd name="T23" fmla="*/ 857 h 1139"/>
                <a:gd name="T24" fmla="*/ 1480 w 2054"/>
                <a:gd name="T25" fmla="*/ 856 h 1139"/>
                <a:gd name="T26" fmla="*/ 1539 w 2054"/>
                <a:gd name="T27" fmla="*/ 844 h 1139"/>
                <a:gd name="T28" fmla="*/ 1591 w 2054"/>
                <a:gd name="T29" fmla="*/ 820 h 1139"/>
                <a:gd name="T30" fmla="*/ 1639 w 2054"/>
                <a:gd name="T31" fmla="*/ 788 h 1139"/>
                <a:gd name="T32" fmla="*/ 1678 w 2054"/>
                <a:gd name="T33" fmla="*/ 747 h 1139"/>
                <a:gd name="T34" fmla="*/ 1710 w 2054"/>
                <a:gd name="T35" fmla="*/ 699 h 1139"/>
                <a:gd name="T36" fmla="*/ 1732 w 2054"/>
                <a:gd name="T37" fmla="*/ 646 h 1139"/>
                <a:gd name="T38" fmla="*/ 1742 w 2054"/>
                <a:gd name="T39" fmla="*/ 590 h 1139"/>
                <a:gd name="T40" fmla="*/ 1743 w 2054"/>
                <a:gd name="T41" fmla="*/ 562 h 1139"/>
                <a:gd name="T42" fmla="*/ 1743 w 2054"/>
                <a:gd name="T43" fmla="*/ 280 h 1139"/>
                <a:gd name="T44" fmla="*/ 267 w 2054"/>
                <a:gd name="T45" fmla="*/ 280 h 1139"/>
                <a:gd name="T46" fmla="*/ 1463 w 2054"/>
                <a:gd name="T47" fmla="*/ 1139 h 1139"/>
                <a:gd name="T48" fmla="*/ 577 w 2054"/>
                <a:gd name="T49" fmla="*/ 1139 h 1139"/>
                <a:gd name="T50" fmla="*/ 546 w 2054"/>
                <a:gd name="T51" fmla="*/ 1138 h 1139"/>
                <a:gd name="T52" fmla="*/ 487 w 2054"/>
                <a:gd name="T53" fmla="*/ 1132 h 1139"/>
                <a:gd name="T54" fmla="*/ 430 w 2054"/>
                <a:gd name="T55" fmla="*/ 1120 h 1139"/>
                <a:gd name="T56" fmla="*/ 376 w 2054"/>
                <a:gd name="T57" fmla="*/ 1103 h 1139"/>
                <a:gd name="T58" fmla="*/ 324 w 2054"/>
                <a:gd name="T59" fmla="*/ 1080 h 1139"/>
                <a:gd name="T60" fmla="*/ 275 w 2054"/>
                <a:gd name="T61" fmla="*/ 1054 h 1139"/>
                <a:gd name="T62" fmla="*/ 229 w 2054"/>
                <a:gd name="T63" fmla="*/ 1022 h 1139"/>
                <a:gd name="T64" fmla="*/ 186 w 2054"/>
                <a:gd name="T65" fmla="*/ 986 h 1139"/>
                <a:gd name="T66" fmla="*/ 147 w 2054"/>
                <a:gd name="T67" fmla="*/ 946 h 1139"/>
                <a:gd name="T68" fmla="*/ 113 w 2054"/>
                <a:gd name="T69" fmla="*/ 904 h 1139"/>
                <a:gd name="T70" fmla="*/ 82 w 2054"/>
                <a:gd name="T71" fmla="*/ 857 h 1139"/>
                <a:gd name="T72" fmla="*/ 56 w 2054"/>
                <a:gd name="T73" fmla="*/ 808 h 1139"/>
                <a:gd name="T74" fmla="*/ 33 w 2054"/>
                <a:gd name="T75" fmla="*/ 757 h 1139"/>
                <a:gd name="T76" fmla="*/ 18 w 2054"/>
                <a:gd name="T77" fmla="*/ 703 h 1139"/>
                <a:gd name="T78" fmla="*/ 6 w 2054"/>
                <a:gd name="T79" fmla="*/ 647 h 1139"/>
                <a:gd name="T80" fmla="*/ 0 w 2054"/>
                <a:gd name="T81" fmla="*/ 590 h 1139"/>
                <a:gd name="T82" fmla="*/ 0 w 2054"/>
                <a:gd name="T83" fmla="*/ 562 h 1139"/>
                <a:gd name="T84" fmla="*/ 0 w 2054"/>
                <a:gd name="T85" fmla="*/ 0 h 1139"/>
                <a:gd name="T86" fmla="*/ 2054 w 2054"/>
                <a:gd name="T87" fmla="*/ 0 h 1139"/>
                <a:gd name="T88" fmla="*/ 2054 w 2054"/>
                <a:gd name="T89" fmla="*/ 562 h 1139"/>
                <a:gd name="T90" fmla="*/ 2051 w 2054"/>
                <a:gd name="T91" fmla="*/ 593 h 1139"/>
                <a:gd name="T92" fmla="*/ 2043 w 2054"/>
                <a:gd name="T93" fmla="*/ 651 h 1139"/>
                <a:gd name="T94" fmla="*/ 2030 w 2054"/>
                <a:gd name="T95" fmla="*/ 708 h 1139"/>
                <a:gd name="T96" fmla="*/ 2011 w 2054"/>
                <a:gd name="T97" fmla="*/ 762 h 1139"/>
                <a:gd name="T98" fmla="*/ 1988 w 2054"/>
                <a:gd name="T99" fmla="*/ 814 h 1139"/>
                <a:gd name="T100" fmla="*/ 1961 w 2054"/>
                <a:gd name="T101" fmla="*/ 864 h 1139"/>
                <a:gd name="T102" fmla="*/ 1929 w 2054"/>
                <a:gd name="T103" fmla="*/ 909 h 1139"/>
                <a:gd name="T104" fmla="*/ 1893 w 2054"/>
                <a:gd name="T105" fmla="*/ 952 h 1139"/>
                <a:gd name="T106" fmla="*/ 1854 w 2054"/>
                <a:gd name="T107" fmla="*/ 990 h 1139"/>
                <a:gd name="T108" fmla="*/ 1811 w 2054"/>
                <a:gd name="T109" fmla="*/ 1026 h 1139"/>
                <a:gd name="T110" fmla="*/ 1764 w 2054"/>
                <a:gd name="T111" fmla="*/ 1057 h 1139"/>
                <a:gd name="T112" fmla="*/ 1715 w 2054"/>
                <a:gd name="T113" fmla="*/ 1083 h 1139"/>
                <a:gd name="T114" fmla="*/ 1663 w 2054"/>
                <a:gd name="T115" fmla="*/ 1104 h 1139"/>
                <a:gd name="T116" fmla="*/ 1608 w 2054"/>
                <a:gd name="T117" fmla="*/ 1121 h 1139"/>
                <a:gd name="T118" fmla="*/ 1551 w 2054"/>
                <a:gd name="T119" fmla="*/ 1133 h 1139"/>
                <a:gd name="T120" fmla="*/ 1492 w 2054"/>
                <a:gd name="T121" fmla="*/ 1138 h 1139"/>
                <a:gd name="T122" fmla="*/ 1463 w 2054"/>
                <a:gd name="T123" fmla="*/ 113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4" h="1139">
                  <a:moveTo>
                    <a:pt x="267" y="280"/>
                  </a:moveTo>
                  <a:lnTo>
                    <a:pt x="267" y="562"/>
                  </a:lnTo>
                  <a:lnTo>
                    <a:pt x="268" y="594"/>
                  </a:lnTo>
                  <a:lnTo>
                    <a:pt x="280" y="652"/>
                  </a:lnTo>
                  <a:lnTo>
                    <a:pt x="304" y="705"/>
                  </a:lnTo>
                  <a:lnTo>
                    <a:pt x="337" y="753"/>
                  </a:lnTo>
                  <a:lnTo>
                    <a:pt x="377" y="792"/>
                  </a:lnTo>
                  <a:lnTo>
                    <a:pt x="425" y="824"/>
                  </a:lnTo>
                  <a:lnTo>
                    <a:pt x="478" y="845"/>
                  </a:lnTo>
                  <a:lnTo>
                    <a:pt x="533" y="856"/>
                  </a:lnTo>
                  <a:lnTo>
                    <a:pt x="562" y="857"/>
                  </a:lnTo>
                  <a:lnTo>
                    <a:pt x="1448" y="857"/>
                  </a:lnTo>
                  <a:lnTo>
                    <a:pt x="1480" y="856"/>
                  </a:lnTo>
                  <a:lnTo>
                    <a:pt x="1539" y="844"/>
                  </a:lnTo>
                  <a:lnTo>
                    <a:pt x="1591" y="820"/>
                  </a:lnTo>
                  <a:lnTo>
                    <a:pt x="1639" y="788"/>
                  </a:lnTo>
                  <a:lnTo>
                    <a:pt x="1678" y="747"/>
                  </a:lnTo>
                  <a:lnTo>
                    <a:pt x="1710" y="699"/>
                  </a:lnTo>
                  <a:lnTo>
                    <a:pt x="1732" y="646"/>
                  </a:lnTo>
                  <a:lnTo>
                    <a:pt x="1742" y="590"/>
                  </a:lnTo>
                  <a:lnTo>
                    <a:pt x="1743" y="562"/>
                  </a:lnTo>
                  <a:lnTo>
                    <a:pt x="1743" y="280"/>
                  </a:lnTo>
                  <a:lnTo>
                    <a:pt x="267" y="280"/>
                  </a:lnTo>
                  <a:close/>
                  <a:moveTo>
                    <a:pt x="1463" y="1139"/>
                  </a:moveTo>
                  <a:lnTo>
                    <a:pt x="577" y="1139"/>
                  </a:lnTo>
                  <a:lnTo>
                    <a:pt x="546" y="1138"/>
                  </a:lnTo>
                  <a:lnTo>
                    <a:pt x="487" y="1132"/>
                  </a:lnTo>
                  <a:lnTo>
                    <a:pt x="430" y="1120"/>
                  </a:lnTo>
                  <a:lnTo>
                    <a:pt x="376" y="1103"/>
                  </a:lnTo>
                  <a:lnTo>
                    <a:pt x="324" y="1080"/>
                  </a:lnTo>
                  <a:lnTo>
                    <a:pt x="275" y="1054"/>
                  </a:lnTo>
                  <a:lnTo>
                    <a:pt x="229" y="1022"/>
                  </a:lnTo>
                  <a:lnTo>
                    <a:pt x="186" y="986"/>
                  </a:lnTo>
                  <a:lnTo>
                    <a:pt x="147" y="946"/>
                  </a:lnTo>
                  <a:lnTo>
                    <a:pt x="113" y="904"/>
                  </a:lnTo>
                  <a:lnTo>
                    <a:pt x="82" y="857"/>
                  </a:lnTo>
                  <a:lnTo>
                    <a:pt x="56" y="808"/>
                  </a:lnTo>
                  <a:lnTo>
                    <a:pt x="33" y="757"/>
                  </a:lnTo>
                  <a:lnTo>
                    <a:pt x="18" y="703"/>
                  </a:lnTo>
                  <a:lnTo>
                    <a:pt x="6" y="647"/>
                  </a:lnTo>
                  <a:lnTo>
                    <a:pt x="0" y="590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2054" y="0"/>
                  </a:lnTo>
                  <a:lnTo>
                    <a:pt x="2054" y="562"/>
                  </a:lnTo>
                  <a:lnTo>
                    <a:pt x="2051" y="593"/>
                  </a:lnTo>
                  <a:lnTo>
                    <a:pt x="2043" y="651"/>
                  </a:lnTo>
                  <a:lnTo>
                    <a:pt x="2030" y="708"/>
                  </a:lnTo>
                  <a:lnTo>
                    <a:pt x="2011" y="762"/>
                  </a:lnTo>
                  <a:lnTo>
                    <a:pt x="1988" y="814"/>
                  </a:lnTo>
                  <a:lnTo>
                    <a:pt x="1961" y="864"/>
                  </a:lnTo>
                  <a:lnTo>
                    <a:pt x="1929" y="909"/>
                  </a:lnTo>
                  <a:lnTo>
                    <a:pt x="1893" y="952"/>
                  </a:lnTo>
                  <a:lnTo>
                    <a:pt x="1854" y="990"/>
                  </a:lnTo>
                  <a:lnTo>
                    <a:pt x="1811" y="1026"/>
                  </a:lnTo>
                  <a:lnTo>
                    <a:pt x="1764" y="1057"/>
                  </a:lnTo>
                  <a:lnTo>
                    <a:pt x="1715" y="1083"/>
                  </a:lnTo>
                  <a:lnTo>
                    <a:pt x="1663" y="1104"/>
                  </a:lnTo>
                  <a:lnTo>
                    <a:pt x="1608" y="1121"/>
                  </a:lnTo>
                  <a:lnTo>
                    <a:pt x="1551" y="1133"/>
                  </a:lnTo>
                  <a:lnTo>
                    <a:pt x="1492" y="1138"/>
                  </a:lnTo>
                  <a:lnTo>
                    <a:pt x="1463" y="113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7"/>
            <p:cNvSpPr>
              <a:spLocks/>
            </p:cNvSpPr>
            <p:nvPr/>
          </p:nvSpPr>
          <p:spPr bwMode="auto">
            <a:xfrm>
              <a:off x="4895" y="2732"/>
              <a:ext cx="970" cy="1072"/>
            </a:xfrm>
            <a:custGeom>
              <a:avLst/>
              <a:gdLst>
                <a:gd name="T0" fmla="*/ 5818 w 5819"/>
                <a:gd name="T1" fmla="*/ 2879 h 6432"/>
                <a:gd name="T2" fmla="*/ 5794 w 5819"/>
                <a:gd name="T3" fmla="*/ 2568 h 6432"/>
                <a:gd name="T4" fmla="*/ 5741 w 5819"/>
                <a:gd name="T5" fmla="*/ 2268 h 6432"/>
                <a:gd name="T6" fmla="*/ 5657 w 5819"/>
                <a:gd name="T7" fmla="*/ 1980 h 6432"/>
                <a:gd name="T8" fmla="*/ 5548 w 5819"/>
                <a:gd name="T9" fmla="*/ 1704 h 6432"/>
                <a:gd name="T10" fmla="*/ 5412 w 5819"/>
                <a:gd name="T11" fmla="*/ 1444 h 6432"/>
                <a:gd name="T12" fmla="*/ 5252 w 5819"/>
                <a:gd name="T13" fmla="*/ 1199 h 6432"/>
                <a:gd name="T14" fmla="*/ 5071 w 5819"/>
                <a:gd name="T15" fmla="*/ 972 h 6432"/>
                <a:gd name="T16" fmla="*/ 4868 w 5819"/>
                <a:gd name="T17" fmla="*/ 765 h 6432"/>
                <a:gd name="T18" fmla="*/ 4646 w 5819"/>
                <a:gd name="T19" fmla="*/ 580 h 6432"/>
                <a:gd name="T20" fmla="*/ 4406 w 5819"/>
                <a:gd name="T21" fmla="*/ 417 h 6432"/>
                <a:gd name="T22" fmla="*/ 4151 w 5819"/>
                <a:gd name="T23" fmla="*/ 279 h 6432"/>
                <a:gd name="T24" fmla="*/ 3881 w 5819"/>
                <a:gd name="T25" fmla="*/ 166 h 6432"/>
                <a:gd name="T26" fmla="*/ 3598 w 5819"/>
                <a:gd name="T27" fmla="*/ 81 h 6432"/>
                <a:gd name="T28" fmla="*/ 3304 w 5819"/>
                <a:gd name="T29" fmla="*/ 26 h 6432"/>
                <a:gd name="T30" fmla="*/ 3000 w 5819"/>
                <a:gd name="T31" fmla="*/ 0 h 6432"/>
                <a:gd name="T32" fmla="*/ 2767 w 5819"/>
                <a:gd name="T33" fmla="*/ 4 h 6432"/>
                <a:gd name="T34" fmla="*/ 2567 w 5819"/>
                <a:gd name="T35" fmla="*/ 20 h 6432"/>
                <a:gd name="T36" fmla="*/ 2306 w 5819"/>
                <a:gd name="T37" fmla="*/ 65 h 6432"/>
                <a:gd name="T38" fmla="*/ 2052 w 5819"/>
                <a:gd name="T39" fmla="*/ 132 h 6432"/>
                <a:gd name="T40" fmla="*/ 1808 w 5819"/>
                <a:gd name="T41" fmla="*/ 223 h 6432"/>
                <a:gd name="T42" fmla="*/ 1574 w 5819"/>
                <a:gd name="T43" fmla="*/ 335 h 6432"/>
                <a:gd name="T44" fmla="*/ 1351 w 5819"/>
                <a:gd name="T45" fmla="*/ 466 h 6432"/>
                <a:gd name="T46" fmla="*/ 1140 w 5819"/>
                <a:gd name="T47" fmla="*/ 617 h 6432"/>
                <a:gd name="T48" fmla="*/ 944 w 5819"/>
                <a:gd name="T49" fmla="*/ 785 h 6432"/>
                <a:gd name="T50" fmla="*/ 763 w 5819"/>
                <a:gd name="T51" fmla="*/ 970 h 6432"/>
                <a:gd name="T52" fmla="*/ 598 w 5819"/>
                <a:gd name="T53" fmla="*/ 1169 h 6432"/>
                <a:gd name="T54" fmla="*/ 451 w 5819"/>
                <a:gd name="T55" fmla="*/ 1384 h 6432"/>
                <a:gd name="T56" fmla="*/ 322 w 5819"/>
                <a:gd name="T57" fmla="*/ 1610 h 6432"/>
                <a:gd name="T58" fmla="*/ 212 w 5819"/>
                <a:gd name="T59" fmla="*/ 1849 h 6432"/>
                <a:gd name="T60" fmla="*/ 125 w 5819"/>
                <a:gd name="T61" fmla="*/ 2098 h 6432"/>
                <a:gd name="T62" fmla="*/ 58 w 5819"/>
                <a:gd name="T63" fmla="*/ 2356 h 6432"/>
                <a:gd name="T64" fmla="*/ 16 w 5819"/>
                <a:gd name="T65" fmla="*/ 2622 h 6432"/>
                <a:gd name="T66" fmla="*/ 5 w 5819"/>
                <a:gd name="T67" fmla="*/ 2759 h 6432"/>
                <a:gd name="T68" fmla="*/ 1 w 5819"/>
                <a:gd name="T69" fmla="*/ 3035 h 6432"/>
                <a:gd name="T70" fmla="*/ 21 w 5819"/>
                <a:gd name="T71" fmla="*/ 3302 h 6432"/>
                <a:gd name="T72" fmla="*/ 62 w 5819"/>
                <a:gd name="T73" fmla="*/ 3560 h 6432"/>
                <a:gd name="T74" fmla="*/ 126 w 5819"/>
                <a:gd name="T75" fmla="*/ 3810 h 6432"/>
                <a:gd name="T76" fmla="*/ 210 w 5819"/>
                <a:gd name="T77" fmla="*/ 4051 h 6432"/>
                <a:gd name="T78" fmla="*/ 315 w 5819"/>
                <a:gd name="T79" fmla="*/ 4282 h 6432"/>
                <a:gd name="T80" fmla="*/ 439 w 5819"/>
                <a:gd name="T81" fmla="*/ 4502 h 6432"/>
                <a:gd name="T82" fmla="*/ 544 w 5819"/>
                <a:gd name="T83" fmla="*/ 4660 h 6432"/>
                <a:gd name="T84" fmla="*/ 672 w 5819"/>
                <a:gd name="T85" fmla="*/ 4829 h 6432"/>
                <a:gd name="T86" fmla="*/ 1010 w 5819"/>
                <a:gd name="T87" fmla="*/ 5200 h 6432"/>
                <a:gd name="T88" fmla="*/ 1214 w 5819"/>
                <a:gd name="T89" fmla="*/ 5438 h 6432"/>
                <a:gd name="T90" fmla="*/ 1307 w 5819"/>
                <a:gd name="T91" fmla="*/ 5597 h 6432"/>
                <a:gd name="T92" fmla="*/ 1382 w 5819"/>
                <a:gd name="T93" fmla="*/ 5795 h 6432"/>
                <a:gd name="T94" fmla="*/ 1435 w 5819"/>
                <a:gd name="T95" fmla="*/ 6048 h 6432"/>
                <a:gd name="T96" fmla="*/ 1486 w 5819"/>
                <a:gd name="T97" fmla="*/ 6432 h 6432"/>
                <a:gd name="T98" fmla="*/ 4342 w 5819"/>
                <a:gd name="T99" fmla="*/ 6207 h 6432"/>
                <a:gd name="T100" fmla="*/ 4379 w 5819"/>
                <a:gd name="T101" fmla="*/ 5989 h 6432"/>
                <a:gd name="T102" fmla="*/ 4447 w 5819"/>
                <a:gd name="T103" fmla="*/ 5754 h 6432"/>
                <a:gd name="T104" fmla="*/ 4535 w 5819"/>
                <a:gd name="T105" fmla="*/ 5565 h 6432"/>
                <a:gd name="T106" fmla="*/ 4642 w 5819"/>
                <a:gd name="T107" fmla="*/ 5404 h 6432"/>
                <a:gd name="T108" fmla="*/ 4869 w 5819"/>
                <a:gd name="T109" fmla="*/ 5140 h 6432"/>
                <a:gd name="T110" fmla="*/ 5150 w 5819"/>
                <a:gd name="T111" fmla="*/ 4814 h 6432"/>
                <a:gd name="T112" fmla="*/ 5284 w 5819"/>
                <a:gd name="T113" fmla="*/ 4631 h 6432"/>
                <a:gd name="T114" fmla="*/ 5459 w 5819"/>
                <a:gd name="T115" fmla="*/ 4359 h 6432"/>
                <a:gd name="T116" fmla="*/ 5643 w 5819"/>
                <a:gd name="T117" fmla="*/ 3962 h 6432"/>
                <a:gd name="T118" fmla="*/ 5764 w 5819"/>
                <a:gd name="T119" fmla="*/ 3533 h 6432"/>
                <a:gd name="T120" fmla="*/ 5818 w 5819"/>
                <a:gd name="T121" fmla="*/ 3076 h 6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9" h="6432">
                  <a:moveTo>
                    <a:pt x="5819" y="2958"/>
                  </a:moveTo>
                  <a:lnTo>
                    <a:pt x="5818" y="2879"/>
                  </a:lnTo>
                  <a:lnTo>
                    <a:pt x="5810" y="2722"/>
                  </a:lnTo>
                  <a:lnTo>
                    <a:pt x="5794" y="2568"/>
                  </a:lnTo>
                  <a:lnTo>
                    <a:pt x="5771" y="2416"/>
                  </a:lnTo>
                  <a:lnTo>
                    <a:pt x="5741" y="2268"/>
                  </a:lnTo>
                  <a:lnTo>
                    <a:pt x="5703" y="2122"/>
                  </a:lnTo>
                  <a:lnTo>
                    <a:pt x="5657" y="1980"/>
                  </a:lnTo>
                  <a:lnTo>
                    <a:pt x="5606" y="1840"/>
                  </a:lnTo>
                  <a:lnTo>
                    <a:pt x="5548" y="1704"/>
                  </a:lnTo>
                  <a:lnTo>
                    <a:pt x="5483" y="1571"/>
                  </a:lnTo>
                  <a:lnTo>
                    <a:pt x="5412" y="1444"/>
                  </a:lnTo>
                  <a:lnTo>
                    <a:pt x="5336" y="1319"/>
                  </a:lnTo>
                  <a:lnTo>
                    <a:pt x="5252" y="1199"/>
                  </a:lnTo>
                  <a:lnTo>
                    <a:pt x="5165" y="1083"/>
                  </a:lnTo>
                  <a:lnTo>
                    <a:pt x="5071" y="972"/>
                  </a:lnTo>
                  <a:lnTo>
                    <a:pt x="4972" y="867"/>
                  </a:lnTo>
                  <a:lnTo>
                    <a:pt x="4868" y="765"/>
                  </a:lnTo>
                  <a:lnTo>
                    <a:pt x="4760" y="670"/>
                  </a:lnTo>
                  <a:lnTo>
                    <a:pt x="4646" y="580"/>
                  </a:lnTo>
                  <a:lnTo>
                    <a:pt x="4529" y="495"/>
                  </a:lnTo>
                  <a:lnTo>
                    <a:pt x="4406" y="417"/>
                  </a:lnTo>
                  <a:lnTo>
                    <a:pt x="4281" y="344"/>
                  </a:lnTo>
                  <a:lnTo>
                    <a:pt x="4151" y="279"/>
                  </a:lnTo>
                  <a:lnTo>
                    <a:pt x="4018" y="219"/>
                  </a:lnTo>
                  <a:lnTo>
                    <a:pt x="3881" y="166"/>
                  </a:lnTo>
                  <a:lnTo>
                    <a:pt x="3741" y="120"/>
                  </a:lnTo>
                  <a:lnTo>
                    <a:pt x="3598" y="81"/>
                  </a:lnTo>
                  <a:lnTo>
                    <a:pt x="3453" y="49"/>
                  </a:lnTo>
                  <a:lnTo>
                    <a:pt x="3304" y="26"/>
                  </a:lnTo>
                  <a:lnTo>
                    <a:pt x="3153" y="9"/>
                  </a:lnTo>
                  <a:lnTo>
                    <a:pt x="3000" y="0"/>
                  </a:lnTo>
                  <a:lnTo>
                    <a:pt x="2845" y="0"/>
                  </a:lnTo>
                  <a:lnTo>
                    <a:pt x="2767" y="4"/>
                  </a:lnTo>
                  <a:lnTo>
                    <a:pt x="2700" y="7"/>
                  </a:lnTo>
                  <a:lnTo>
                    <a:pt x="2567" y="20"/>
                  </a:lnTo>
                  <a:lnTo>
                    <a:pt x="2435" y="39"/>
                  </a:lnTo>
                  <a:lnTo>
                    <a:pt x="2306" y="65"/>
                  </a:lnTo>
                  <a:lnTo>
                    <a:pt x="2177" y="95"/>
                  </a:lnTo>
                  <a:lnTo>
                    <a:pt x="2052" y="132"/>
                  </a:lnTo>
                  <a:lnTo>
                    <a:pt x="1928" y="174"/>
                  </a:lnTo>
                  <a:lnTo>
                    <a:pt x="1808" y="223"/>
                  </a:lnTo>
                  <a:lnTo>
                    <a:pt x="1690" y="276"/>
                  </a:lnTo>
                  <a:lnTo>
                    <a:pt x="1574" y="335"/>
                  </a:lnTo>
                  <a:lnTo>
                    <a:pt x="1461" y="398"/>
                  </a:lnTo>
                  <a:lnTo>
                    <a:pt x="1351" y="466"/>
                  </a:lnTo>
                  <a:lnTo>
                    <a:pt x="1244" y="540"/>
                  </a:lnTo>
                  <a:lnTo>
                    <a:pt x="1140" y="617"/>
                  </a:lnTo>
                  <a:lnTo>
                    <a:pt x="1041" y="699"/>
                  </a:lnTo>
                  <a:lnTo>
                    <a:pt x="944" y="785"/>
                  </a:lnTo>
                  <a:lnTo>
                    <a:pt x="851" y="875"/>
                  </a:lnTo>
                  <a:lnTo>
                    <a:pt x="763" y="970"/>
                  </a:lnTo>
                  <a:lnTo>
                    <a:pt x="678" y="1068"/>
                  </a:lnTo>
                  <a:lnTo>
                    <a:pt x="598" y="1169"/>
                  </a:lnTo>
                  <a:lnTo>
                    <a:pt x="522" y="1275"/>
                  </a:lnTo>
                  <a:lnTo>
                    <a:pt x="451" y="1384"/>
                  </a:lnTo>
                  <a:lnTo>
                    <a:pt x="383" y="1495"/>
                  </a:lnTo>
                  <a:lnTo>
                    <a:pt x="322" y="1610"/>
                  </a:lnTo>
                  <a:lnTo>
                    <a:pt x="264" y="1729"/>
                  </a:lnTo>
                  <a:lnTo>
                    <a:pt x="212" y="1849"/>
                  </a:lnTo>
                  <a:lnTo>
                    <a:pt x="166" y="1972"/>
                  </a:lnTo>
                  <a:lnTo>
                    <a:pt x="125" y="2098"/>
                  </a:lnTo>
                  <a:lnTo>
                    <a:pt x="89" y="2226"/>
                  </a:lnTo>
                  <a:lnTo>
                    <a:pt x="58" y="2356"/>
                  </a:lnTo>
                  <a:lnTo>
                    <a:pt x="35" y="2488"/>
                  </a:lnTo>
                  <a:lnTo>
                    <a:pt x="16" y="2622"/>
                  </a:lnTo>
                  <a:lnTo>
                    <a:pt x="10" y="2690"/>
                  </a:lnTo>
                  <a:lnTo>
                    <a:pt x="5" y="2759"/>
                  </a:lnTo>
                  <a:lnTo>
                    <a:pt x="0" y="2898"/>
                  </a:lnTo>
                  <a:lnTo>
                    <a:pt x="1" y="3035"/>
                  </a:lnTo>
                  <a:lnTo>
                    <a:pt x="9" y="3169"/>
                  </a:lnTo>
                  <a:lnTo>
                    <a:pt x="21" y="3302"/>
                  </a:lnTo>
                  <a:lnTo>
                    <a:pt x="39" y="3431"/>
                  </a:lnTo>
                  <a:lnTo>
                    <a:pt x="62" y="3560"/>
                  </a:lnTo>
                  <a:lnTo>
                    <a:pt x="92" y="3687"/>
                  </a:lnTo>
                  <a:lnTo>
                    <a:pt x="126" y="3810"/>
                  </a:lnTo>
                  <a:lnTo>
                    <a:pt x="166" y="3933"/>
                  </a:lnTo>
                  <a:lnTo>
                    <a:pt x="210" y="4051"/>
                  </a:lnTo>
                  <a:lnTo>
                    <a:pt x="260" y="4168"/>
                  </a:lnTo>
                  <a:lnTo>
                    <a:pt x="315" y="4282"/>
                  </a:lnTo>
                  <a:lnTo>
                    <a:pt x="375" y="4394"/>
                  </a:lnTo>
                  <a:lnTo>
                    <a:pt x="439" y="4502"/>
                  </a:lnTo>
                  <a:lnTo>
                    <a:pt x="508" y="4608"/>
                  </a:lnTo>
                  <a:lnTo>
                    <a:pt x="544" y="4660"/>
                  </a:lnTo>
                  <a:lnTo>
                    <a:pt x="588" y="4721"/>
                  </a:lnTo>
                  <a:lnTo>
                    <a:pt x="672" y="4829"/>
                  </a:lnTo>
                  <a:lnTo>
                    <a:pt x="792" y="4972"/>
                  </a:lnTo>
                  <a:lnTo>
                    <a:pt x="1010" y="5200"/>
                  </a:lnTo>
                  <a:lnTo>
                    <a:pt x="1161" y="5367"/>
                  </a:lnTo>
                  <a:lnTo>
                    <a:pt x="1214" y="5438"/>
                  </a:lnTo>
                  <a:lnTo>
                    <a:pt x="1263" y="5514"/>
                  </a:lnTo>
                  <a:lnTo>
                    <a:pt x="1307" y="5597"/>
                  </a:lnTo>
                  <a:lnTo>
                    <a:pt x="1347" y="5690"/>
                  </a:lnTo>
                  <a:lnTo>
                    <a:pt x="1382" y="5795"/>
                  </a:lnTo>
                  <a:lnTo>
                    <a:pt x="1411" y="5913"/>
                  </a:lnTo>
                  <a:lnTo>
                    <a:pt x="1435" y="6048"/>
                  </a:lnTo>
                  <a:lnTo>
                    <a:pt x="1444" y="6123"/>
                  </a:lnTo>
                  <a:lnTo>
                    <a:pt x="1486" y="6432"/>
                  </a:lnTo>
                  <a:lnTo>
                    <a:pt x="4313" y="6432"/>
                  </a:lnTo>
                  <a:lnTo>
                    <a:pt x="4342" y="6207"/>
                  </a:lnTo>
                  <a:lnTo>
                    <a:pt x="4353" y="6129"/>
                  </a:lnTo>
                  <a:lnTo>
                    <a:pt x="4379" y="5989"/>
                  </a:lnTo>
                  <a:lnTo>
                    <a:pt x="4411" y="5864"/>
                  </a:lnTo>
                  <a:lnTo>
                    <a:pt x="4447" y="5754"/>
                  </a:lnTo>
                  <a:lnTo>
                    <a:pt x="4489" y="5654"/>
                  </a:lnTo>
                  <a:lnTo>
                    <a:pt x="4535" y="5565"/>
                  </a:lnTo>
                  <a:lnTo>
                    <a:pt x="4586" y="5482"/>
                  </a:lnTo>
                  <a:lnTo>
                    <a:pt x="4642" y="5404"/>
                  </a:lnTo>
                  <a:lnTo>
                    <a:pt x="4732" y="5292"/>
                  </a:lnTo>
                  <a:lnTo>
                    <a:pt x="4869" y="5140"/>
                  </a:lnTo>
                  <a:lnTo>
                    <a:pt x="5023" y="4968"/>
                  </a:lnTo>
                  <a:lnTo>
                    <a:pt x="5150" y="4814"/>
                  </a:lnTo>
                  <a:lnTo>
                    <a:pt x="5239" y="4696"/>
                  </a:lnTo>
                  <a:lnTo>
                    <a:pt x="5284" y="4631"/>
                  </a:lnTo>
                  <a:lnTo>
                    <a:pt x="5346" y="4543"/>
                  </a:lnTo>
                  <a:lnTo>
                    <a:pt x="5459" y="4359"/>
                  </a:lnTo>
                  <a:lnTo>
                    <a:pt x="5558" y="4166"/>
                  </a:lnTo>
                  <a:lnTo>
                    <a:pt x="5643" y="3962"/>
                  </a:lnTo>
                  <a:lnTo>
                    <a:pt x="5711" y="3751"/>
                  </a:lnTo>
                  <a:lnTo>
                    <a:pt x="5764" y="3533"/>
                  </a:lnTo>
                  <a:lnTo>
                    <a:pt x="5799" y="3307"/>
                  </a:lnTo>
                  <a:lnTo>
                    <a:pt x="5818" y="3076"/>
                  </a:lnTo>
                  <a:lnTo>
                    <a:pt x="5819" y="2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8"/>
            <p:cNvSpPr>
              <a:spLocks noEditPoints="1"/>
            </p:cNvSpPr>
            <p:nvPr/>
          </p:nvSpPr>
          <p:spPr bwMode="auto">
            <a:xfrm>
              <a:off x="4872" y="2708"/>
              <a:ext cx="1016" cy="1121"/>
            </a:xfrm>
            <a:custGeom>
              <a:avLst/>
              <a:gdLst>
                <a:gd name="T0" fmla="*/ 4372 w 6099"/>
                <a:gd name="T1" fmla="*/ 6235 h 6728"/>
                <a:gd name="T2" fmla="*/ 4597 w 6099"/>
                <a:gd name="T3" fmla="*/ 5597 h 6728"/>
                <a:gd name="T4" fmla="*/ 4904 w 6099"/>
                <a:gd name="T5" fmla="*/ 5223 h 6728"/>
                <a:gd name="T6" fmla="*/ 5326 w 6099"/>
                <a:gd name="T7" fmla="*/ 4716 h 6728"/>
                <a:gd name="T8" fmla="*/ 5661 w 6099"/>
                <a:gd name="T9" fmla="*/ 4046 h 6728"/>
                <a:gd name="T10" fmla="*/ 5816 w 6099"/>
                <a:gd name="T11" fmla="*/ 3206 h 6728"/>
                <a:gd name="T12" fmla="*/ 5794 w 6099"/>
                <a:gd name="T13" fmla="*/ 2728 h 6728"/>
                <a:gd name="T14" fmla="*/ 5663 w 6099"/>
                <a:gd name="T15" fmla="*/ 2169 h 6728"/>
                <a:gd name="T16" fmla="*/ 5428 w 6099"/>
                <a:gd name="T17" fmla="*/ 1661 h 6728"/>
                <a:gd name="T18" fmla="*/ 5102 w 6099"/>
                <a:gd name="T19" fmla="*/ 1213 h 6728"/>
                <a:gd name="T20" fmla="*/ 4696 w 6099"/>
                <a:gd name="T21" fmla="*/ 840 h 6728"/>
                <a:gd name="T22" fmla="*/ 4225 w 6099"/>
                <a:gd name="T23" fmla="*/ 552 h 6728"/>
                <a:gd name="T24" fmla="*/ 3697 w 6099"/>
                <a:gd name="T25" fmla="*/ 363 h 6728"/>
                <a:gd name="T26" fmla="*/ 3129 w 6099"/>
                <a:gd name="T27" fmla="*/ 284 h 6728"/>
                <a:gd name="T28" fmla="*/ 2715 w 6099"/>
                <a:gd name="T29" fmla="*/ 301 h 6728"/>
                <a:gd name="T30" fmla="*/ 2222 w 6099"/>
                <a:gd name="T31" fmla="*/ 408 h 6728"/>
                <a:gd name="T32" fmla="*/ 1766 w 6099"/>
                <a:gd name="T33" fmla="*/ 599 h 6728"/>
                <a:gd name="T34" fmla="*/ 1354 w 6099"/>
                <a:gd name="T35" fmla="*/ 867 h 6728"/>
                <a:gd name="T36" fmla="*/ 997 w 6099"/>
                <a:gd name="T37" fmla="*/ 1202 h 6728"/>
                <a:gd name="T38" fmla="*/ 701 w 6099"/>
                <a:gd name="T39" fmla="*/ 1595 h 6728"/>
                <a:gd name="T40" fmla="*/ 478 w 6099"/>
                <a:gd name="T41" fmla="*/ 2039 h 6728"/>
                <a:gd name="T42" fmla="*/ 335 w 6099"/>
                <a:gd name="T43" fmla="*/ 2525 h 6728"/>
                <a:gd name="T44" fmla="*/ 286 w 6099"/>
                <a:gd name="T45" fmla="*/ 2909 h 6728"/>
                <a:gd name="T46" fmla="*/ 298 w 6099"/>
                <a:gd name="T47" fmla="*/ 3409 h 6728"/>
                <a:gd name="T48" fmla="*/ 397 w 6099"/>
                <a:gd name="T49" fmla="*/ 3894 h 6728"/>
                <a:gd name="T50" fmla="*/ 576 w 6099"/>
                <a:gd name="T51" fmla="*/ 4355 h 6728"/>
                <a:gd name="T52" fmla="*/ 797 w 6099"/>
                <a:gd name="T53" fmla="*/ 4730 h 6728"/>
                <a:gd name="T54" fmla="*/ 1205 w 6099"/>
                <a:gd name="T55" fmla="*/ 5209 h 6728"/>
                <a:gd name="T56" fmla="*/ 1566 w 6099"/>
                <a:gd name="T57" fmla="*/ 5661 h 6728"/>
                <a:gd name="T58" fmla="*/ 1726 w 6099"/>
                <a:gd name="T59" fmla="*/ 6249 h 6728"/>
                <a:gd name="T60" fmla="*/ 1458 w 6099"/>
                <a:gd name="T61" fmla="*/ 6291 h 6728"/>
                <a:gd name="T62" fmla="*/ 1324 w 6099"/>
                <a:gd name="T63" fmla="*/ 5809 h 6728"/>
                <a:gd name="T64" fmla="*/ 1008 w 6099"/>
                <a:gd name="T65" fmla="*/ 5420 h 6728"/>
                <a:gd name="T66" fmla="*/ 634 w 6099"/>
                <a:gd name="T67" fmla="*/ 4986 h 6728"/>
                <a:gd name="T68" fmla="*/ 390 w 6099"/>
                <a:gd name="T69" fmla="*/ 4612 h 6728"/>
                <a:gd name="T70" fmla="*/ 171 w 6099"/>
                <a:gd name="T71" fmla="*/ 4114 h 6728"/>
                <a:gd name="T72" fmla="*/ 40 w 6099"/>
                <a:gd name="T73" fmla="*/ 3584 h 6728"/>
                <a:gd name="T74" fmla="*/ 0 w 6099"/>
                <a:gd name="T75" fmla="*/ 3038 h 6728"/>
                <a:gd name="T76" fmla="*/ 36 w 6099"/>
                <a:gd name="T77" fmla="*/ 2618 h 6728"/>
                <a:gd name="T78" fmla="*/ 175 w 6099"/>
                <a:gd name="T79" fmla="*/ 2073 h 6728"/>
                <a:gd name="T80" fmla="*/ 403 w 6099"/>
                <a:gd name="T81" fmla="*/ 1572 h 6728"/>
                <a:gd name="T82" fmla="*/ 711 w 6099"/>
                <a:gd name="T83" fmla="*/ 1124 h 6728"/>
                <a:gd name="T84" fmla="*/ 1089 w 6099"/>
                <a:gd name="T85" fmla="*/ 736 h 6728"/>
                <a:gd name="T86" fmla="*/ 1526 w 6099"/>
                <a:gd name="T87" fmla="*/ 422 h 6728"/>
                <a:gd name="T88" fmla="*/ 2016 w 6099"/>
                <a:gd name="T89" fmla="*/ 188 h 6728"/>
                <a:gd name="T90" fmla="*/ 2545 w 6099"/>
                <a:gd name="T91" fmla="*/ 43 h 6728"/>
                <a:gd name="T92" fmla="*/ 2975 w 6099"/>
                <a:gd name="T93" fmla="*/ 0 h 6728"/>
                <a:gd name="T94" fmla="*/ 3613 w 6099"/>
                <a:gd name="T95" fmla="*/ 54 h 6728"/>
                <a:gd name="T96" fmla="*/ 4207 w 6099"/>
                <a:gd name="T97" fmla="*/ 233 h 6728"/>
                <a:gd name="T98" fmla="*/ 4744 w 6099"/>
                <a:gd name="T99" fmla="*/ 523 h 6728"/>
                <a:gd name="T100" fmla="*/ 5210 w 6099"/>
                <a:gd name="T101" fmla="*/ 914 h 6728"/>
                <a:gd name="T102" fmla="*/ 5592 w 6099"/>
                <a:gd name="T103" fmla="*/ 1387 h 6728"/>
                <a:gd name="T104" fmla="*/ 5875 w 6099"/>
                <a:gd name="T105" fmla="*/ 1933 h 6728"/>
                <a:gd name="T106" fmla="*/ 6049 w 6099"/>
                <a:gd name="T107" fmla="*/ 2535 h 6728"/>
                <a:gd name="T108" fmla="*/ 6099 w 6099"/>
                <a:gd name="T109" fmla="*/ 3099 h 6728"/>
                <a:gd name="T110" fmla="*/ 5995 w 6099"/>
                <a:gd name="T111" fmla="*/ 3914 h 6728"/>
                <a:gd name="T112" fmla="*/ 5618 w 6099"/>
                <a:gd name="T113" fmla="*/ 4772 h 6728"/>
                <a:gd name="T114" fmla="*/ 5212 w 6099"/>
                <a:gd name="T115" fmla="*/ 5299 h 6728"/>
                <a:gd name="T116" fmla="*/ 4837 w 6099"/>
                <a:gd name="T117" fmla="*/ 5749 h 6728"/>
                <a:gd name="T118" fmla="*/ 4651 w 6099"/>
                <a:gd name="T119" fmla="*/ 6281 h 6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9" h="6728">
                  <a:moveTo>
                    <a:pt x="1753" y="6446"/>
                  </a:moveTo>
                  <a:lnTo>
                    <a:pt x="4342" y="6446"/>
                  </a:lnTo>
                  <a:lnTo>
                    <a:pt x="4355" y="6348"/>
                  </a:lnTo>
                  <a:lnTo>
                    <a:pt x="4372" y="6235"/>
                  </a:lnTo>
                  <a:lnTo>
                    <a:pt x="4414" y="6037"/>
                  </a:lnTo>
                  <a:lnTo>
                    <a:pt x="4466" y="5868"/>
                  </a:lnTo>
                  <a:lnTo>
                    <a:pt x="4527" y="5724"/>
                  </a:lnTo>
                  <a:lnTo>
                    <a:pt x="4597" y="5597"/>
                  </a:lnTo>
                  <a:lnTo>
                    <a:pt x="4675" y="5483"/>
                  </a:lnTo>
                  <a:lnTo>
                    <a:pt x="4762" y="5378"/>
                  </a:lnTo>
                  <a:lnTo>
                    <a:pt x="4854" y="5275"/>
                  </a:lnTo>
                  <a:lnTo>
                    <a:pt x="4904" y="5223"/>
                  </a:lnTo>
                  <a:lnTo>
                    <a:pt x="5001" y="5117"/>
                  </a:lnTo>
                  <a:lnTo>
                    <a:pt x="5157" y="4939"/>
                  </a:lnTo>
                  <a:lnTo>
                    <a:pt x="5268" y="4798"/>
                  </a:lnTo>
                  <a:lnTo>
                    <a:pt x="5326" y="4716"/>
                  </a:lnTo>
                  <a:lnTo>
                    <a:pt x="5385" y="4625"/>
                  </a:lnTo>
                  <a:lnTo>
                    <a:pt x="5493" y="4439"/>
                  </a:lnTo>
                  <a:lnTo>
                    <a:pt x="5584" y="4246"/>
                  </a:lnTo>
                  <a:lnTo>
                    <a:pt x="5661" y="4046"/>
                  </a:lnTo>
                  <a:lnTo>
                    <a:pt x="5724" y="3841"/>
                  </a:lnTo>
                  <a:lnTo>
                    <a:pt x="5770" y="3633"/>
                  </a:lnTo>
                  <a:lnTo>
                    <a:pt x="5801" y="3421"/>
                  </a:lnTo>
                  <a:lnTo>
                    <a:pt x="5816" y="3206"/>
                  </a:lnTo>
                  <a:lnTo>
                    <a:pt x="5818" y="3099"/>
                  </a:lnTo>
                  <a:lnTo>
                    <a:pt x="5817" y="3024"/>
                  </a:lnTo>
                  <a:lnTo>
                    <a:pt x="5810" y="2875"/>
                  </a:lnTo>
                  <a:lnTo>
                    <a:pt x="5794" y="2728"/>
                  </a:lnTo>
                  <a:lnTo>
                    <a:pt x="5772" y="2585"/>
                  </a:lnTo>
                  <a:lnTo>
                    <a:pt x="5743" y="2444"/>
                  </a:lnTo>
                  <a:lnTo>
                    <a:pt x="5707" y="2305"/>
                  </a:lnTo>
                  <a:lnTo>
                    <a:pt x="5663" y="2169"/>
                  </a:lnTo>
                  <a:lnTo>
                    <a:pt x="5614" y="2037"/>
                  </a:lnTo>
                  <a:lnTo>
                    <a:pt x="5558" y="1908"/>
                  </a:lnTo>
                  <a:lnTo>
                    <a:pt x="5497" y="1782"/>
                  </a:lnTo>
                  <a:lnTo>
                    <a:pt x="5428" y="1661"/>
                  </a:lnTo>
                  <a:lnTo>
                    <a:pt x="5355" y="1542"/>
                  </a:lnTo>
                  <a:lnTo>
                    <a:pt x="5276" y="1429"/>
                  </a:lnTo>
                  <a:lnTo>
                    <a:pt x="5192" y="1319"/>
                  </a:lnTo>
                  <a:lnTo>
                    <a:pt x="5102" y="1213"/>
                  </a:lnTo>
                  <a:lnTo>
                    <a:pt x="5007" y="1112"/>
                  </a:lnTo>
                  <a:lnTo>
                    <a:pt x="4908" y="1016"/>
                  </a:lnTo>
                  <a:lnTo>
                    <a:pt x="4805" y="925"/>
                  </a:lnTo>
                  <a:lnTo>
                    <a:pt x="4696" y="840"/>
                  </a:lnTo>
                  <a:lnTo>
                    <a:pt x="4584" y="760"/>
                  </a:lnTo>
                  <a:lnTo>
                    <a:pt x="4468" y="685"/>
                  </a:lnTo>
                  <a:lnTo>
                    <a:pt x="4348" y="615"/>
                  </a:lnTo>
                  <a:lnTo>
                    <a:pt x="4225" y="552"/>
                  </a:lnTo>
                  <a:lnTo>
                    <a:pt x="4097" y="495"/>
                  </a:lnTo>
                  <a:lnTo>
                    <a:pt x="3967" y="444"/>
                  </a:lnTo>
                  <a:lnTo>
                    <a:pt x="3833" y="400"/>
                  </a:lnTo>
                  <a:lnTo>
                    <a:pt x="3697" y="363"/>
                  </a:lnTo>
                  <a:lnTo>
                    <a:pt x="3559" y="332"/>
                  </a:lnTo>
                  <a:lnTo>
                    <a:pt x="3418" y="309"/>
                  </a:lnTo>
                  <a:lnTo>
                    <a:pt x="3274" y="292"/>
                  </a:lnTo>
                  <a:lnTo>
                    <a:pt x="3129" y="284"/>
                  </a:lnTo>
                  <a:lnTo>
                    <a:pt x="2981" y="283"/>
                  </a:lnTo>
                  <a:lnTo>
                    <a:pt x="2907" y="285"/>
                  </a:lnTo>
                  <a:lnTo>
                    <a:pt x="2843" y="289"/>
                  </a:lnTo>
                  <a:lnTo>
                    <a:pt x="2715" y="301"/>
                  </a:lnTo>
                  <a:lnTo>
                    <a:pt x="2589" y="320"/>
                  </a:lnTo>
                  <a:lnTo>
                    <a:pt x="2464" y="344"/>
                  </a:lnTo>
                  <a:lnTo>
                    <a:pt x="2343" y="373"/>
                  </a:lnTo>
                  <a:lnTo>
                    <a:pt x="2222" y="408"/>
                  </a:lnTo>
                  <a:lnTo>
                    <a:pt x="2104" y="448"/>
                  </a:lnTo>
                  <a:lnTo>
                    <a:pt x="1989" y="494"/>
                  </a:lnTo>
                  <a:lnTo>
                    <a:pt x="1876" y="544"/>
                  </a:lnTo>
                  <a:lnTo>
                    <a:pt x="1766" y="599"/>
                  </a:lnTo>
                  <a:lnTo>
                    <a:pt x="1658" y="659"/>
                  </a:lnTo>
                  <a:lnTo>
                    <a:pt x="1554" y="725"/>
                  </a:lnTo>
                  <a:lnTo>
                    <a:pt x="1452" y="793"/>
                  </a:lnTo>
                  <a:lnTo>
                    <a:pt x="1354" y="867"/>
                  </a:lnTo>
                  <a:lnTo>
                    <a:pt x="1259" y="944"/>
                  </a:lnTo>
                  <a:lnTo>
                    <a:pt x="1169" y="1027"/>
                  </a:lnTo>
                  <a:lnTo>
                    <a:pt x="1080" y="1112"/>
                  </a:lnTo>
                  <a:lnTo>
                    <a:pt x="997" y="1202"/>
                  </a:lnTo>
                  <a:lnTo>
                    <a:pt x="917" y="1295"/>
                  </a:lnTo>
                  <a:lnTo>
                    <a:pt x="841" y="1392"/>
                  </a:lnTo>
                  <a:lnTo>
                    <a:pt x="769" y="1492"/>
                  </a:lnTo>
                  <a:lnTo>
                    <a:pt x="701" y="1595"/>
                  </a:lnTo>
                  <a:lnTo>
                    <a:pt x="638" y="1702"/>
                  </a:lnTo>
                  <a:lnTo>
                    <a:pt x="580" y="1812"/>
                  </a:lnTo>
                  <a:lnTo>
                    <a:pt x="526" y="1924"/>
                  </a:lnTo>
                  <a:lnTo>
                    <a:pt x="478" y="2039"/>
                  </a:lnTo>
                  <a:lnTo>
                    <a:pt x="434" y="2157"/>
                  </a:lnTo>
                  <a:lnTo>
                    <a:pt x="395" y="2277"/>
                  </a:lnTo>
                  <a:lnTo>
                    <a:pt x="363" y="2399"/>
                  </a:lnTo>
                  <a:lnTo>
                    <a:pt x="335" y="2525"/>
                  </a:lnTo>
                  <a:lnTo>
                    <a:pt x="313" y="2651"/>
                  </a:lnTo>
                  <a:lnTo>
                    <a:pt x="296" y="2780"/>
                  </a:lnTo>
                  <a:lnTo>
                    <a:pt x="291" y="2845"/>
                  </a:lnTo>
                  <a:lnTo>
                    <a:pt x="286" y="2909"/>
                  </a:lnTo>
                  <a:lnTo>
                    <a:pt x="280" y="3034"/>
                  </a:lnTo>
                  <a:lnTo>
                    <a:pt x="282" y="3160"/>
                  </a:lnTo>
                  <a:lnTo>
                    <a:pt x="288" y="3285"/>
                  </a:lnTo>
                  <a:lnTo>
                    <a:pt x="298" y="3409"/>
                  </a:lnTo>
                  <a:lnTo>
                    <a:pt x="315" y="3532"/>
                  </a:lnTo>
                  <a:lnTo>
                    <a:pt x="337" y="3655"/>
                  </a:lnTo>
                  <a:lnTo>
                    <a:pt x="365" y="3775"/>
                  </a:lnTo>
                  <a:lnTo>
                    <a:pt x="397" y="3894"/>
                  </a:lnTo>
                  <a:lnTo>
                    <a:pt x="434" y="4012"/>
                  </a:lnTo>
                  <a:lnTo>
                    <a:pt x="477" y="4128"/>
                  </a:lnTo>
                  <a:lnTo>
                    <a:pt x="524" y="4242"/>
                  </a:lnTo>
                  <a:lnTo>
                    <a:pt x="576" y="4355"/>
                  </a:lnTo>
                  <a:lnTo>
                    <a:pt x="634" y="4465"/>
                  </a:lnTo>
                  <a:lnTo>
                    <a:pt x="695" y="4573"/>
                  </a:lnTo>
                  <a:lnTo>
                    <a:pt x="762" y="4678"/>
                  </a:lnTo>
                  <a:lnTo>
                    <a:pt x="797" y="4730"/>
                  </a:lnTo>
                  <a:lnTo>
                    <a:pt x="854" y="4807"/>
                  </a:lnTo>
                  <a:lnTo>
                    <a:pt x="965" y="4942"/>
                  </a:lnTo>
                  <a:lnTo>
                    <a:pt x="1117" y="5112"/>
                  </a:lnTo>
                  <a:lnTo>
                    <a:pt x="1205" y="5209"/>
                  </a:lnTo>
                  <a:lnTo>
                    <a:pt x="1298" y="5302"/>
                  </a:lnTo>
                  <a:lnTo>
                    <a:pt x="1424" y="5443"/>
                  </a:lnTo>
                  <a:lnTo>
                    <a:pt x="1499" y="5545"/>
                  </a:lnTo>
                  <a:lnTo>
                    <a:pt x="1566" y="5661"/>
                  </a:lnTo>
                  <a:lnTo>
                    <a:pt x="1624" y="5797"/>
                  </a:lnTo>
                  <a:lnTo>
                    <a:pt x="1673" y="5955"/>
                  </a:lnTo>
                  <a:lnTo>
                    <a:pt x="1711" y="6142"/>
                  </a:lnTo>
                  <a:lnTo>
                    <a:pt x="1726" y="6249"/>
                  </a:lnTo>
                  <a:lnTo>
                    <a:pt x="1753" y="6446"/>
                  </a:lnTo>
                  <a:close/>
                  <a:moveTo>
                    <a:pt x="4595" y="6728"/>
                  </a:moveTo>
                  <a:lnTo>
                    <a:pt x="1515" y="6728"/>
                  </a:lnTo>
                  <a:lnTo>
                    <a:pt x="1458" y="6291"/>
                  </a:lnTo>
                  <a:lnTo>
                    <a:pt x="1444" y="6202"/>
                  </a:lnTo>
                  <a:lnTo>
                    <a:pt x="1411" y="6048"/>
                  </a:lnTo>
                  <a:lnTo>
                    <a:pt x="1371" y="5919"/>
                  </a:lnTo>
                  <a:lnTo>
                    <a:pt x="1324" y="5809"/>
                  </a:lnTo>
                  <a:lnTo>
                    <a:pt x="1268" y="5714"/>
                  </a:lnTo>
                  <a:lnTo>
                    <a:pt x="1205" y="5629"/>
                  </a:lnTo>
                  <a:lnTo>
                    <a:pt x="1095" y="5506"/>
                  </a:lnTo>
                  <a:lnTo>
                    <a:pt x="1008" y="5420"/>
                  </a:lnTo>
                  <a:lnTo>
                    <a:pt x="960" y="5371"/>
                  </a:lnTo>
                  <a:lnTo>
                    <a:pt x="860" y="5263"/>
                  </a:lnTo>
                  <a:lnTo>
                    <a:pt x="751" y="5136"/>
                  </a:lnTo>
                  <a:lnTo>
                    <a:pt x="634" y="4986"/>
                  </a:lnTo>
                  <a:lnTo>
                    <a:pt x="572" y="4899"/>
                  </a:lnTo>
                  <a:lnTo>
                    <a:pt x="533" y="4844"/>
                  </a:lnTo>
                  <a:lnTo>
                    <a:pt x="459" y="4729"/>
                  </a:lnTo>
                  <a:lnTo>
                    <a:pt x="390" y="4612"/>
                  </a:lnTo>
                  <a:lnTo>
                    <a:pt x="328" y="4491"/>
                  </a:lnTo>
                  <a:lnTo>
                    <a:pt x="270" y="4368"/>
                  </a:lnTo>
                  <a:lnTo>
                    <a:pt x="217" y="4241"/>
                  </a:lnTo>
                  <a:lnTo>
                    <a:pt x="171" y="4114"/>
                  </a:lnTo>
                  <a:lnTo>
                    <a:pt x="130" y="3984"/>
                  </a:lnTo>
                  <a:lnTo>
                    <a:pt x="94" y="3852"/>
                  </a:lnTo>
                  <a:lnTo>
                    <a:pt x="64" y="3718"/>
                  </a:lnTo>
                  <a:lnTo>
                    <a:pt x="40" y="3584"/>
                  </a:lnTo>
                  <a:lnTo>
                    <a:pt x="21" y="3448"/>
                  </a:lnTo>
                  <a:lnTo>
                    <a:pt x="8" y="3312"/>
                  </a:lnTo>
                  <a:lnTo>
                    <a:pt x="1" y="3175"/>
                  </a:lnTo>
                  <a:lnTo>
                    <a:pt x="0" y="3038"/>
                  </a:lnTo>
                  <a:lnTo>
                    <a:pt x="4" y="2899"/>
                  </a:lnTo>
                  <a:lnTo>
                    <a:pt x="9" y="2831"/>
                  </a:lnTo>
                  <a:lnTo>
                    <a:pt x="17" y="2759"/>
                  </a:lnTo>
                  <a:lnTo>
                    <a:pt x="36" y="2618"/>
                  </a:lnTo>
                  <a:lnTo>
                    <a:pt x="62" y="2478"/>
                  </a:lnTo>
                  <a:lnTo>
                    <a:pt x="94" y="2340"/>
                  </a:lnTo>
                  <a:lnTo>
                    <a:pt x="132" y="2205"/>
                  </a:lnTo>
                  <a:lnTo>
                    <a:pt x="175" y="2073"/>
                  </a:lnTo>
                  <a:lnTo>
                    <a:pt x="224" y="1943"/>
                  </a:lnTo>
                  <a:lnTo>
                    <a:pt x="278" y="1817"/>
                  </a:lnTo>
                  <a:lnTo>
                    <a:pt x="337" y="1692"/>
                  </a:lnTo>
                  <a:lnTo>
                    <a:pt x="403" y="1572"/>
                  </a:lnTo>
                  <a:lnTo>
                    <a:pt x="472" y="1454"/>
                  </a:lnTo>
                  <a:lnTo>
                    <a:pt x="547" y="1340"/>
                  </a:lnTo>
                  <a:lnTo>
                    <a:pt x="626" y="1230"/>
                  </a:lnTo>
                  <a:lnTo>
                    <a:pt x="711" y="1124"/>
                  </a:lnTo>
                  <a:lnTo>
                    <a:pt x="798" y="1020"/>
                  </a:lnTo>
                  <a:lnTo>
                    <a:pt x="891" y="922"/>
                  </a:lnTo>
                  <a:lnTo>
                    <a:pt x="988" y="827"/>
                  </a:lnTo>
                  <a:lnTo>
                    <a:pt x="1089" y="736"/>
                  </a:lnTo>
                  <a:lnTo>
                    <a:pt x="1193" y="651"/>
                  </a:lnTo>
                  <a:lnTo>
                    <a:pt x="1301" y="570"/>
                  </a:lnTo>
                  <a:lnTo>
                    <a:pt x="1412" y="493"/>
                  </a:lnTo>
                  <a:lnTo>
                    <a:pt x="1526" y="422"/>
                  </a:lnTo>
                  <a:lnTo>
                    <a:pt x="1644" y="356"/>
                  </a:lnTo>
                  <a:lnTo>
                    <a:pt x="1766" y="293"/>
                  </a:lnTo>
                  <a:lnTo>
                    <a:pt x="1889" y="237"/>
                  </a:lnTo>
                  <a:lnTo>
                    <a:pt x="2016" y="188"/>
                  </a:lnTo>
                  <a:lnTo>
                    <a:pt x="2144" y="142"/>
                  </a:lnTo>
                  <a:lnTo>
                    <a:pt x="2276" y="103"/>
                  </a:lnTo>
                  <a:lnTo>
                    <a:pt x="2409" y="71"/>
                  </a:lnTo>
                  <a:lnTo>
                    <a:pt x="2545" y="43"/>
                  </a:lnTo>
                  <a:lnTo>
                    <a:pt x="2682" y="22"/>
                  </a:lnTo>
                  <a:lnTo>
                    <a:pt x="2823" y="8"/>
                  </a:lnTo>
                  <a:lnTo>
                    <a:pt x="2892" y="3"/>
                  </a:lnTo>
                  <a:lnTo>
                    <a:pt x="2975" y="0"/>
                  </a:lnTo>
                  <a:lnTo>
                    <a:pt x="3138" y="1"/>
                  </a:lnTo>
                  <a:lnTo>
                    <a:pt x="3298" y="11"/>
                  </a:lnTo>
                  <a:lnTo>
                    <a:pt x="3457" y="28"/>
                  </a:lnTo>
                  <a:lnTo>
                    <a:pt x="3613" y="54"/>
                  </a:lnTo>
                  <a:lnTo>
                    <a:pt x="3766" y="88"/>
                  </a:lnTo>
                  <a:lnTo>
                    <a:pt x="3917" y="129"/>
                  </a:lnTo>
                  <a:lnTo>
                    <a:pt x="4063" y="177"/>
                  </a:lnTo>
                  <a:lnTo>
                    <a:pt x="4207" y="233"/>
                  </a:lnTo>
                  <a:lnTo>
                    <a:pt x="4347" y="295"/>
                  </a:lnTo>
                  <a:lnTo>
                    <a:pt x="4483" y="365"/>
                  </a:lnTo>
                  <a:lnTo>
                    <a:pt x="4616" y="441"/>
                  </a:lnTo>
                  <a:lnTo>
                    <a:pt x="4744" y="523"/>
                  </a:lnTo>
                  <a:lnTo>
                    <a:pt x="4867" y="613"/>
                  </a:lnTo>
                  <a:lnTo>
                    <a:pt x="4986" y="707"/>
                  </a:lnTo>
                  <a:lnTo>
                    <a:pt x="5100" y="807"/>
                  </a:lnTo>
                  <a:lnTo>
                    <a:pt x="5210" y="914"/>
                  </a:lnTo>
                  <a:lnTo>
                    <a:pt x="5313" y="1024"/>
                  </a:lnTo>
                  <a:lnTo>
                    <a:pt x="5411" y="1141"/>
                  </a:lnTo>
                  <a:lnTo>
                    <a:pt x="5504" y="1262"/>
                  </a:lnTo>
                  <a:lnTo>
                    <a:pt x="5592" y="1387"/>
                  </a:lnTo>
                  <a:lnTo>
                    <a:pt x="5672" y="1517"/>
                  </a:lnTo>
                  <a:lnTo>
                    <a:pt x="5747" y="1652"/>
                  </a:lnTo>
                  <a:lnTo>
                    <a:pt x="5814" y="1790"/>
                  </a:lnTo>
                  <a:lnTo>
                    <a:pt x="5875" y="1933"/>
                  </a:lnTo>
                  <a:lnTo>
                    <a:pt x="5930" y="2078"/>
                  </a:lnTo>
                  <a:lnTo>
                    <a:pt x="5977" y="2227"/>
                  </a:lnTo>
                  <a:lnTo>
                    <a:pt x="6017" y="2379"/>
                  </a:lnTo>
                  <a:lnTo>
                    <a:pt x="6049" y="2535"/>
                  </a:lnTo>
                  <a:lnTo>
                    <a:pt x="6074" y="2693"/>
                  </a:lnTo>
                  <a:lnTo>
                    <a:pt x="6091" y="2853"/>
                  </a:lnTo>
                  <a:lnTo>
                    <a:pt x="6099" y="3016"/>
                  </a:lnTo>
                  <a:lnTo>
                    <a:pt x="6099" y="3099"/>
                  </a:lnTo>
                  <a:lnTo>
                    <a:pt x="6098" y="3217"/>
                  </a:lnTo>
                  <a:lnTo>
                    <a:pt x="6081" y="3452"/>
                  </a:lnTo>
                  <a:lnTo>
                    <a:pt x="6046" y="3685"/>
                  </a:lnTo>
                  <a:lnTo>
                    <a:pt x="5995" y="3914"/>
                  </a:lnTo>
                  <a:lnTo>
                    <a:pt x="5926" y="4139"/>
                  </a:lnTo>
                  <a:lnTo>
                    <a:pt x="5841" y="4357"/>
                  </a:lnTo>
                  <a:lnTo>
                    <a:pt x="5738" y="4568"/>
                  </a:lnTo>
                  <a:lnTo>
                    <a:pt x="5618" y="4772"/>
                  </a:lnTo>
                  <a:lnTo>
                    <a:pt x="5551" y="4871"/>
                  </a:lnTo>
                  <a:lnTo>
                    <a:pt x="5488" y="4958"/>
                  </a:lnTo>
                  <a:lnTo>
                    <a:pt x="5372" y="5109"/>
                  </a:lnTo>
                  <a:lnTo>
                    <a:pt x="5212" y="5299"/>
                  </a:lnTo>
                  <a:lnTo>
                    <a:pt x="5115" y="5405"/>
                  </a:lnTo>
                  <a:lnTo>
                    <a:pt x="5023" y="5507"/>
                  </a:lnTo>
                  <a:lnTo>
                    <a:pt x="4906" y="5650"/>
                  </a:lnTo>
                  <a:lnTo>
                    <a:pt x="4837" y="5749"/>
                  </a:lnTo>
                  <a:lnTo>
                    <a:pt x="4778" y="5856"/>
                  </a:lnTo>
                  <a:lnTo>
                    <a:pt x="4728" y="5976"/>
                  </a:lnTo>
                  <a:lnTo>
                    <a:pt x="4684" y="6116"/>
                  </a:lnTo>
                  <a:lnTo>
                    <a:pt x="4651" y="6281"/>
                  </a:lnTo>
                  <a:lnTo>
                    <a:pt x="4637" y="6376"/>
                  </a:lnTo>
                  <a:lnTo>
                    <a:pt x="4595" y="67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49"/>
            <p:cNvSpPr>
              <a:spLocks noChangeArrowheads="1"/>
            </p:cNvSpPr>
            <p:nvPr/>
          </p:nvSpPr>
          <p:spPr bwMode="auto">
            <a:xfrm>
              <a:off x="5079" y="3782"/>
              <a:ext cx="601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Rectangle 50"/>
            <p:cNvSpPr>
              <a:spLocks noChangeArrowheads="1"/>
            </p:cNvSpPr>
            <p:nvPr/>
          </p:nvSpPr>
          <p:spPr bwMode="auto">
            <a:xfrm>
              <a:off x="5079" y="3897"/>
              <a:ext cx="601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Rectangle 51"/>
            <p:cNvSpPr>
              <a:spLocks noChangeArrowheads="1"/>
            </p:cNvSpPr>
            <p:nvPr/>
          </p:nvSpPr>
          <p:spPr bwMode="auto">
            <a:xfrm>
              <a:off x="5079" y="4012"/>
              <a:ext cx="601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52"/>
            <p:cNvSpPr>
              <a:spLocks/>
            </p:cNvSpPr>
            <p:nvPr/>
          </p:nvSpPr>
          <p:spPr bwMode="auto">
            <a:xfrm>
              <a:off x="4580" y="2838"/>
              <a:ext cx="1172" cy="902"/>
            </a:xfrm>
            <a:custGeom>
              <a:avLst/>
              <a:gdLst>
                <a:gd name="T0" fmla="*/ 2581 w 7031"/>
                <a:gd name="T1" fmla="*/ 1972 h 5408"/>
                <a:gd name="T2" fmla="*/ 2581 w 7031"/>
                <a:gd name="T3" fmla="*/ 2487 h 5408"/>
                <a:gd name="T4" fmla="*/ 2697 w 7031"/>
                <a:gd name="T5" fmla="*/ 2981 h 5408"/>
                <a:gd name="T6" fmla="*/ 333 w 7031"/>
                <a:gd name="T7" fmla="*/ 4243 h 5408"/>
                <a:gd name="T8" fmla="*/ 174 w 7031"/>
                <a:gd name="T9" fmla="*/ 4363 h 5408"/>
                <a:gd name="T10" fmla="*/ 64 w 7031"/>
                <a:gd name="T11" fmla="*/ 4520 h 5408"/>
                <a:gd name="T12" fmla="*/ 7 w 7031"/>
                <a:gd name="T13" fmla="*/ 4701 h 5408"/>
                <a:gd name="T14" fmla="*/ 6 w 7031"/>
                <a:gd name="T15" fmla="*/ 4894 h 5408"/>
                <a:gd name="T16" fmla="*/ 68 w 7031"/>
                <a:gd name="T17" fmla="*/ 5084 h 5408"/>
                <a:gd name="T18" fmla="*/ 102 w 7031"/>
                <a:gd name="T19" fmla="*/ 5143 h 5408"/>
                <a:gd name="T20" fmla="*/ 242 w 7031"/>
                <a:gd name="T21" fmla="*/ 5285 h 5408"/>
                <a:gd name="T22" fmla="*/ 411 w 7031"/>
                <a:gd name="T23" fmla="*/ 5374 h 5408"/>
                <a:gd name="T24" fmla="*/ 599 w 7031"/>
                <a:gd name="T25" fmla="*/ 5408 h 5408"/>
                <a:gd name="T26" fmla="*/ 790 w 7031"/>
                <a:gd name="T27" fmla="*/ 5382 h 5408"/>
                <a:gd name="T28" fmla="*/ 970 w 7031"/>
                <a:gd name="T29" fmla="*/ 5291 h 5408"/>
                <a:gd name="T30" fmla="*/ 3161 w 7031"/>
                <a:gd name="T31" fmla="*/ 3739 h 5408"/>
                <a:gd name="T32" fmla="*/ 3427 w 7031"/>
                <a:gd name="T33" fmla="*/ 3982 h 5408"/>
                <a:gd name="T34" fmla="*/ 3733 w 7031"/>
                <a:gd name="T35" fmla="*/ 4182 h 5408"/>
                <a:gd name="T36" fmla="*/ 4076 w 7031"/>
                <a:gd name="T37" fmla="*/ 4332 h 5408"/>
                <a:gd name="T38" fmla="*/ 4449 w 7031"/>
                <a:gd name="T39" fmla="*/ 4426 h 5408"/>
                <a:gd name="T40" fmla="*/ 4852 w 7031"/>
                <a:gd name="T41" fmla="*/ 4455 h 5408"/>
                <a:gd name="T42" fmla="*/ 5194 w 7031"/>
                <a:gd name="T43" fmla="*/ 4429 h 5408"/>
                <a:gd name="T44" fmla="*/ 5707 w 7031"/>
                <a:gd name="T45" fmla="*/ 4277 h 5408"/>
                <a:gd name="T46" fmla="*/ 6160 w 7031"/>
                <a:gd name="T47" fmla="*/ 4007 h 5408"/>
                <a:gd name="T48" fmla="*/ 6538 w 7031"/>
                <a:gd name="T49" fmla="*/ 3636 h 5408"/>
                <a:gd name="T50" fmla="*/ 6822 w 7031"/>
                <a:gd name="T51" fmla="*/ 3181 h 5408"/>
                <a:gd name="T52" fmla="*/ 6976 w 7031"/>
                <a:gd name="T53" fmla="*/ 2751 h 5408"/>
                <a:gd name="T54" fmla="*/ 7006 w 7031"/>
                <a:gd name="T55" fmla="*/ 2584 h 5408"/>
                <a:gd name="T56" fmla="*/ 7031 w 7031"/>
                <a:gd name="T57" fmla="*/ 2249 h 5408"/>
                <a:gd name="T58" fmla="*/ 7006 w 7031"/>
                <a:gd name="T59" fmla="*/ 1920 h 5408"/>
                <a:gd name="T60" fmla="*/ 6935 w 7031"/>
                <a:gd name="T61" fmla="*/ 1604 h 5408"/>
                <a:gd name="T62" fmla="*/ 6821 w 7031"/>
                <a:gd name="T63" fmla="*/ 1301 h 5408"/>
                <a:gd name="T64" fmla="*/ 6666 w 7031"/>
                <a:gd name="T65" fmla="*/ 1020 h 5408"/>
                <a:gd name="T66" fmla="*/ 6473 w 7031"/>
                <a:gd name="T67" fmla="*/ 763 h 5408"/>
                <a:gd name="T68" fmla="*/ 6244 w 7031"/>
                <a:gd name="T69" fmla="*/ 536 h 5408"/>
                <a:gd name="T70" fmla="*/ 5982 w 7031"/>
                <a:gd name="T71" fmla="*/ 343 h 5408"/>
                <a:gd name="T72" fmla="*/ 5691 w 7031"/>
                <a:gd name="T73" fmla="*/ 189 h 5408"/>
                <a:gd name="T74" fmla="*/ 5371 w 7031"/>
                <a:gd name="T75" fmla="*/ 78 h 5408"/>
                <a:gd name="T76" fmla="*/ 5260 w 7031"/>
                <a:gd name="T77" fmla="*/ 52 h 5408"/>
                <a:gd name="T78" fmla="*/ 4925 w 7031"/>
                <a:gd name="T79" fmla="*/ 4 h 5408"/>
                <a:gd name="T80" fmla="*/ 4595 w 7031"/>
                <a:gd name="T81" fmla="*/ 8 h 5408"/>
                <a:gd name="T82" fmla="*/ 4274 w 7031"/>
                <a:gd name="T83" fmla="*/ 61 h 5408"/>
                <a:gd name="T84" fmla="*/ 3968 w 7031"/>
                <a:gd name="T85" fmla="*/ 159 h 5408"/>
                <a:gd name="T86" fmla="*/ 3680 w 7031"/>
                <a:gd name="T87" fmla="*/ 301 h 5408"/>
                <a:gd name="T88" fmla="*/ 3416 w 7031"/>
                <a:gd name="T89" fmla="*/ 482 h 5408"/>
                <a:gd name="T90" fmla="*/ 3179 w 7031"/>
                <a:gd name="T91" fmla="*/ 699 h 5408"/>
                <a:gd name="T92" fmla="*/ 2974 w 7031"/>
                <a:gd name="T93" fmla="*/ 952 h 5408"/>
                <a:gd name="T94" fmla="*/ 2805 w 7031"/>
                <a:gd name="T95" fmla="*/ 1234 h 5408"/>
                <a:gd name="T96" fmla="*/ 2676 w 7031"/>
                <a:gd name="T97" fmla="*/ 1546 h 5408"/>
                <a:gd name="T98" fmla="*/ 2630 w 7031"/>
                <a:gd name="T99" fmla="*/ 1710 h 5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31" h="5408">
                  <a:moveTo>
                    <a:pt x="2630" y="1710"/>
                  </a:moveTo>
                  <a:lnTo>
                    <a:pt x="2610" y="1798"/>
                  </a:lnTo>
                  <a:lnTo>
                    <a:pt x="2581" y="1972"/>
                  </a:lnTo>
                  <a:lnTo>
                    <a:pt x="2568" y="2145"/>
                  </a:lnTo>
                  <a:lnTo>
                    <a:pt x="2568" y="2317"/>
                  </a:lnTo>
                  <a:lnTo>
                    <a:pt x="2581" y="2487"/>
                  </a:lnTo>
                  <a:lnTo>
                    <a:pt x="2607" y="2654"/>
                  </a:lnTo>
                  <a:lnTo>
                    <a:pt x="2646" y="2820"/>
                  </a:lnTo>
                  <a:lnTo>
                    <a:pt x="2697" y="2981"/>
                  </a:lnTo>
                  <a:lnTo>
                    <a:pt x="2728" y="3061"/>
                  </a:lnTo>
                  <a:lnTo>
                    <a:pt x="365" y="4229"/>
                  </a:lnTo>
                  <a:lnTo>
                    <a:pt x="333" y="4243"/>
                  </a:lnTo>
                  <a:lnTo>
                    <a:pt x="275" y="4278"/>
                  </a:lnTo>
                  <a:lnTo>
                    <a:pt x="223" y="4318"/>
                  </a:lnTo>
                  <a:lnTo>
                    <a:pt x="174" y="4363"/>
                  </a:lnTo>
                  <a:lnTo>
                    <a:pt x="132" y="4411"/>
                  </a:lnTo>
                  <a:lnTo>
                    <a:pt x="95" y="4464"/>
                  </a:lnTo>
                  <a:lnTo>
                    <a:pt x="64" y="4520"/>
                  </a:lnTo>
                  <a:lnTo>
                    <a:pt x="39" y="4578"/>
                  </a:lnTo>
                  <a:lnTo>
                    <a:pt x="20" y="4639"/>
                  </a:lnTo>
                  <a:lnTo>
                    <a:pt x="7" y="4701"/>
                  </a:lnTo>
                  <a:lnTo>
                    <a:pt x="1" y="4765"/>
                  </a:lnTo>
                  <a:lnTo>
                    <a:pt x="0" y="4829"/>
                  </a:lnTo>
                  <a:lnTo>
                    <a:pt x="6" y="4894"/>
                  </a:lnTo>
                  <a:lnTo>
                    <a:pt x="20" y="4959"/>
                  </a:lnTo>
                  <a:lnTo>
                    <a:pt x="40" y="5022"/>
                  </a:lnTo>
                  <a:lnTo>
                    <a:pt x="68" y="5084"/>
                  </a:lnTo>
                  <a:lnTo>
                    <a:pt x="83" y="5115"/>
                  </a:lnTo>
                  <a:lnTo>
                    <a:pt x="83" y="5115"/>
                  </a:lnTo>
                  <a:lnTo>
                    <a:pt x="102" y="5143"/>
                  </a:lnTo>
                  <a:lnTo>
                    <a:pt x="145" y="5196"/>
                  </a:lnTo>
                  <a:lnTo>
                    <a:pt x="191" y="5244"/>
                  </a:lnTo>
                  <a:lnTo>
                    <a:pt x="242" y="5285"/>
                  </a:lnTo>
                  <a:lnTo>
                    <a:pt x="295" y="5321"/>
                  </a:lnTo>
                  <a:lnTo>
                    <a:pt x="352" y="5350"/>
                  </a:lnTo>
                  <a:lnTo>
                    <a:pt x="411" y="5374"/>
                  </a:lnTo>
                  <a:lnTo>
                    <a:pt x="473" y="5392"/>
                  </a:lnTo>
                  <a:lnTo>
                    <a:pt x="535" y="5403"/>
                  </a:lnTo>
                  <a:lnTo>
                    <a:pt x="599" y="5408"/>
                  </a:lnTo>
                  <a:lnTo>
                    <a:pt x="662" y="5406"/>
                  </a:lnTo>
                  <a:lnTo>
                    <a:pt x="727" y="5396"/>
                  </a:lnTo>
                  <a:lnTo>
                    <a:pt x="790" y="5382"/>
                  </a:lnTo>
                  <a:lnTo>
                    <a:pt x="851" y="5359"/>
                  </a:lnTo>
                  <a:lnTo>
                    <a:pt x="911" y="5329"/>
                  </a:lnTo>
                  <a:lnTo>
                    <a:pt x="970" y="5291"/>
                  </a:lnTo>
                  <a:lnTo>
                    <a:pt x="998" y="5270"/>
                  </a:lnTo>
                  <a:lnTo>
                    <a:pt x="3121" y="3694"/>
                  </a:lnTo>
                  <a:lnTo>
                    <a:pt x="3161" y="3739"/>
                  </a:lnTo>
                  <a:lnTo>
                    <a:pt x="3246" y="3824"/>
                  </a:lnTo>
                  <a:lnTo>
                    <a:pt x="3334" y="3906"/>
                  </a:lnTo>
                  <a:lnTo>
                    <a:pt x="3427" y="3982"/>
                  </a:lnTo>
                  <a:lnTo>
                    <a:pt x="3525" y="4054"/>
                  </a:lnTo>
                  <a:lnTo>
                    <a:pt x="3628" y="4121"/>
                  </a:lnTo>
                  <a:lnTo>
                    <a:pt x="3733" y="4182"/>
                  </a:lnTo>
                  <a:lnTo>
                    <a:pt x="3844" y="4238"/>
                  </a:lnTo>
                  <a:lnTo>
                    <a:pt x="3958" y="4289"/>
                  </a:lnTo>
                  <a:lnTo>
                    <a:pt x="4076" y="4332"/>
                  </a:lnTo>
                  <a:lnTo>
                    <a:pt x="4197" y="4370"/>
                  </a:lnTo>
                  <a:lnTo>
                    <a:pt x="4322" y="4402"/>
                  </a:lnTo>
                  <a:lnTo>
                    <a:pt x="4449" y="4426"/>
                  </a:lnTo>
                  <a:lnTo>
                    <a:pt x="4581" y="4443"/>
                  </a:lnTo>
                  <a:lnTo>
                    <a:pt x="4715" y="4453"/>
                  </a:lnTo>
                  <a:lnTo>
                    <a:pt x="4852" y="4455"/>
                  </a:lnTo>
                  <a:lnTo>
                    <a:pt x="4922" y="4453"/>
                  </a:lnTo>
                  <a:lnTo>
                    <a:pt x="5014" y="4450"/>
                  </a:lnTo>
                  <a:lnTo>
                    <a:pt x="5194" y="4429"/>
                  </a:lnTo>
                  <a:lnTo>
                    <a:pt x="5370" y="4392"/>
                  </a:lnTo>
                  <a:lnTo>
                    <a:pt x="5541" y="4341"/>
                  </a:lnTo>
                  <a:lnTo>
                    <a:pt x="5707" y="4277"/>
                  </a:lnTo>
                  <a:lnTo>
                    <a:pt x="5865" y="4199"/>
                  </a:lnTo>
                  <a:lnTo>
                    <a:pt x="6016" y="4108"/>
                  </a:lnTo>
                  <a:lnTo>
                    <a:pt x="6160" y="4007"/>
                  </a:lnTo>
                  <a:lnTo>
                    <a:pt x="6295" y="3893"/>
                  </a:lnTo>
                  <a:lnTo>
                    <a:pt x="6421" y="3770"/>
                  </a:lnTo>
                  <a:lnTo>
                    <a:pt x="6538" y="3636"/>
                  </a:lnTo>
                  <a:lnTo>
                    <a:pt x="6643" y="3492"/>
                  </a:lnTo>
                  <a:lnTo>
                    <a:pt x="6738" y="3340"/>
                  </a:lnTo>
                  <a:lnTo>
                    <a:pt x="6822" y="3181"/>
                  </a:lnTo>
                  <a:lnTo>
                    <a:pt x="6893" y="3014"/>
                  </a:lnTo>
                  <a:lnTo>
                    <a:pt x="6951" y="2841"/>
                  </a:lnTo>
                  <a:lnTo>
                    <a:pt x="6976" y="2751"/>
                  </a:lnTo>
                  <a:lnTo>
                    <a:pt x="6976" y="2751"/>
                  </a:lnTo>
                  <a:lnTo>
                    <a:pt x="6987" y="2696"/>
                  </a:lnTo>
                  <a:lnTo>
                    <a:pt x="7006" y="2584"/>
                  </a:lnTo>
                  <a:lnTo>
                    <a:pt x="7020" y="2472"/>
                  </a:lnTo>
                  <a:lnTo>
                    <a:pt x="7028" y="2360"/>
                  </a:lnTo>
                  <a:lnTo>
                    <a:pt x="7031" y="2249"/>
                  </a:lnTo>
                  <a:lnTo>
                    <a:pt x="7027" y="2138"/>
                  </a:lnTo>
                  <a:lnTo>
                    <a:pt x="7019" y="2029"/>
                  </a:lnTo>
                  <a:lnTo>
                    <a:pt x="7006" y="1920"/>
                  </a:lnTo>
                  <a:lnTo>
                    <a:pt x="6987" y="1814"/>
                  </a:lnTo>
                  <a:lnTo>
                    <a:pt x="6963" y="1707"/>
                  </a:lnTo>
                  <a:lnTo>
                    <a:pt x="6935" y="1604"/>
                  </a:lnTo>
                  <a:lnTo>
                    <a:pt x="6902" y="1500"/>
                  </a:lnTo>
                  <a:lnTo>
                    <a:pt x="6864" y="1400"/>
                  </a:lnTo>
                  <a:lnTo>
                    <a:pt x="6821" y="1301"/>
                  </a:lnTo>
                  <a:lnTo>
                    <a:pt x="6773" y="1205"/>
                  </a:lnTo>
                  <a:lnTo>
                    <a:pt x="6722" y="1111"/>
                  </a:lnTo>
                  <a:lnTo>
                    <a:pt x="6666" y="1020"/>
                  </a:lnTo>
                  <a:lnTo>
                    <a:pt x="6605" y="931"/>
                  </a:lnTo>
                  <a:lnTo>
                    <a:pt x="6541" y="845"/>
                  </a:lnTo>
                  <a:lnTo>
                    <a:pt x="6473" y="763"/>
                  </a:lnTo>
                  <a:lnTo>
                    <a:pt x="6400" y="684"/>
                  </a:lnTo>
                  <a:lnTo>
                    <a:pt x="6324" y="608"/>
                  </a:lnTo>
                  <a:lnTo>
                    <a:pt x="6244" y="536"/>
                  </a:lnTo>
                  <a:lnTo>
                    <a:pt x="6160" y="467"/>
                  </a:lnTo>
                  <a:lnTo>
                    <a:pt x="6073" y="403"/>
                  </a:lnTo>
                  <a:lnTo>
                    <a:pt x="5982" y="343"/>
                  </a:lnTo>
                  <a:lnTo>
                    <a:pt x="5888" y="287"/>
                  </a:lnTo>
                  <a:lnTo>
                    <a:pt x="5791" y="235"/>
                  </a:lnTo>
                  <a:lnTo>
                    <a:pt x="5691" y="189"/>
                  </a:lnTo>
                  <a:lnTo>
                    <a:pt x="5588" y="147"/>
                  </a:lnTo>
                  <a:lnTo>
                    <a:pt x="5481" y="110"/>
                  </a:lnTo>
                  <a:lnTo>
                    <a:pt x="5371" y="78"/>
                  </a:lnTo>
                  <a:lnTo>
                    <a:pt x="5315" y="64"/>
                  </a:lnTo>
                  <a:lnTo>
                    <a:pt x="5315" y="64"/>
                  </a:lnTo>
                  <a:lnTo>
                    <a:pt x="5260" y="52"/>
                  </a:lnTo>
                  <a:lnTo>
                    <a:pt x="5148" y="29"/>
                  </a:lnTo>
                  <a:lnTo>
                    <a:pt x="5036" y="14"/>
                  </a:lnTo>
                  <a:lnTo>
                    <a:pt x="4925" y="4"/>
                  </a:lnTo>
                  <a:lnTo>
                    <a:pt x="4814" y="0"/>
                  </a:lnTo>
                  <a:lnTo>
                    <a:pt x="4704" y="1"/>
                  </a:lnTo>
                  <a:lnTo>
                    <a:pt x="4595" y="8"/>
                  </a:lnTo>
                  <a:lnTo>
                    <a:pt x="4486" y="21"/>
                  </a:lnTo>
                  <a:lnTo>
                    <a:pt x="4380" y="38"/>
                  </a:lnTo>
                  <a:lnTo>
                    <a:pt x="4274" y="61"/>
                  </a:lnTo>
                  <a:lnTo>
                    <a:pt x="4171" y="88"/>
                  </a:lnTo>
                  <a:lnTo>
                    <a:pt x="4069" y="122"/>
                  </a:lnTo>
                  <a:lnTo>
                    <a:pt x="3968" y="159"/>
                  </a:lnTo>
                  <a:lnTo>
                    <a:pt x="3870" y="202"/>
                  </a:lnTo>
                  <a:lnTo>
                    <a:pt x="3774" y="249"/>
                  </a:lnTo>
                  <a:lnTo>
                    <a:pt x="3680" y="301"/>
                  </a:lnTo>
                  <a:lnTo>
                    <a:pt x="3590" y="356"/>
                  </a:lnTo>
                  <a:lnTo>
                    <a:pt x="3501" y="417"/>
                  </a:lnTo>
                  <a:lnTo>
                    <a:pt x="3416" y="482"/>
                  </a:lnTo>
                  <a:lnTo>
                    <a:pt x="3333" y="551"/>
                  </a:lnTo>
                  <a:lnTo>
                    <a:pt x="3254" y="623"/>
                  </a:lnTo>
                  <a:lnTo>
                    <a:pt x="3179" y="699"/>
                  </a:lnTo>
                  <a:lnTo>
                    <a:pt x="3107" y="780"/>
                  </a:lnTo>
                  <a:lnTo>
                    <a:pt x="3038" y="864"/>
                  </a:lnTo>
                  <a:lnTo>
                    <a:pt x="2974" y="952"/>
                  </a:lnTo>
                  <a:lnTo>
                    <a:pt x="2914" y="1042"/>
                  </a:lnTo>
                  <a:lnTo>
                    <a:pt x="2857" y="1136"/>
                  </a:lnTo>
                  <a:lnTo>
                    <a:pt x="2805" y="1234"/>
                  </a:lnTo>
                  <a:lnTo>
                    <a:pt x="2757" y="1335"/>
                  </a:lnTo>
                  <a:lnTo>
                    <a:pt x="2714" y="1439"/>
                  </a:lnTo>
                  <a:lnTo>
                    <a:pt x="2676" y="1546"/>
                  </a:lnTo>
                  <a:lnTo>
                    <a:pt x="2643" y="1654"/>
                  </a:lnTo>
                  <a:lnTo>
                    <a:pt x="2630" y="1710"/>
                  </a:lnTo>
                  <a:lnTo>
                    <a:pt x="2630" y="1710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53"/>
            <p:cNvSpPr>
              <a:spLocks/>
            </p:cNvSpPr>
            <p:nvPr/>
          </p:nvSpPr>
          <p:spPr bwMode="auto">
            <a:xfrm>
              <a:off x="5124" y="2943"/>
              <a:ext cx="513" cy="514"/>
            </a:xfrm>
            <a:custGeom>
              <a:avLst/>
              <a:gdLst>
                <a:gd name="T0" fmla="*/ 1364 w 3080"/>
                <a:gd name="T1" fmla="*/ 3080 h 3080"/>
                <a:gd name="T2" fmla="*/ 1814 w 3080"/>
                <a:gd name="T3" fmla="*/ 2770 h 3080"/>
                <a:gd name="T4" fmla="*/ 1998 w 3080"/>
                <a:gd name="T5" fmla="*/ 2712 h 3080"/>
                <a:gd name="T6" fmla="*/ 2215 w 3080"/>
                <a:gd name="T7" fmla="*/ 2605 h 3080"/>
                <a:gd name="T8" fmla="*/ 2503 w 3080"/>
                <a:gd name="T9" fmla="*/ 2743 h 3080"/>
                <a:gd name="T10" fmla="*/ 2616 w 3080"/>
                <a:gd name="T11" fmla="*/ 2222 h 3080"/>
                <a:gd name="T12" fmla="*/ 2703 w 3080"/>
                <a:gd name="T13" fmla="*/ 2058 h 3080"/>
                <a:gd name="T14" fmla="*/ 2787 w 3080"/>
                <a:gd name="T15" fmla="*/ 1821 h 3080"/>
                <a:gd name="T16" fmla="*/ 3080 w 3080"/>
                <a:gd name="T17" fmla="*/ 1715 h 3080"/>
                <a:gd name="T18" fmla="*/ 2784 w 3080"/>
                <a:gd name="T19" fmla="*/ 1266 h 3080"/>
                <a:gd name="T20" fmla="*/ 2725 w 3080"/>
                <a:gd name="T21" fmla="*/ 1081 h 3080"/>
                <a:gd name="T22" fmla="*/ 2619 w 3080"/>
                <a:gd name="T23" fmla="*/ 854 h 3080"/>
                <a:gd name="T24" fmla="*/ 2756 w 3080"/>
                <a:gd name="T25" fmla="*/ 562 h 3080"/>
                <a:gd name="T26" fmla="*/ 2221 w 3080"/>
                <a:gd name="T27" fmla="*/ 464 h 3080"/>
                <a:gd name="T28" fmla="*/ 2058 w 3080"/>
                <a:gd name="T29" fmla="*/ 375 h 3080"/>
                <a:gd name="T30" fmla="*/ 1820 w 3080"/>
                <a:gd name="T31" fmla="*/ 293 h 3080"/>
                <a:gd name="T32" fmla="*/ 1715 w 3080"/>
                <a:gd name="T33" fmla="*/ 0 h 3080"/>
                <a:gd name="T34" fmla="*/ 1265 w 3080"/>
                <a:gd name="T35" fmla="*/ 309 h 3080"/>
                <a:gd name="T36" fmla="*/ 1082 w 3080"/>
                <a:gd name="T37" fmla="*/ 367 h 3080"/>
                <a:gd name="T38" fmla="*/ 864 w 3080"/>
                <a:gd name="T39" fmla="*/ 474 h 3080"/>
                <a:gd name="T40" fmla="*/ 576 w 3080"/>
                <a:gd name="T41" fmla="*/ 337 h 3080"/>
                <a:gd name="T42" fmla="*/ 464 w 3080"/>
                <a:gd name="T43" fmla="*/ 871 h 3080"/>
                <a:gd name="T44" fmla="*/ 375 w 3080"/>
                <a:gd name="T45" fmla="*/ 1036 h 3080"/>
                <a:gd name="T46" fmla="*/ 293 w 3080"/>
                <a:gd name="T47" fmla="*/ 1273 h 3080"/>
                <a:gd name="T48" fmla="*/ 0 w 3080"/>
                <a:gd name="T49" fmla="*/ 1378 h 3080"/>
                <a:gd name="T50" fmla="*/ 295 w 3080"/>
                <a:gd name="T51" fmla="*/ 1828 h 3080"/>
                <a:gd name="T52" fmla="*/ 353 w 3080"/>
                <a:gd name="T53" fmla="*/ 2012 h 3080"/>
                <a:gd name="T54" fmla="*/ 461 w 3080"/>
                <a:gd name="T55" fmla="*/ 2230 h 3080"/>
                <a:gd name="T56" fmla="*/ 322 w 3080"/>
                <a:gd name="T57" fmla="*/ 2517 h 3080"/>
                <a:gd name="T58" fmla="*/ 857 w 3080"/>
                <a:gd name="T59" fmla="*/ 2630 h 3080"/>
                <a:gd name="T60" fmla="*/ 1021 w 3080"/>
                <a:gd name="T61" fmla="*/ 2713 h 3080"/>
                <a:gd name="T62" fmla="*/ 1258 w 3080"/>
                <a:gd name="T63" fmla="*/ 2787 h 3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80" h="3080">
                  <a:moveTo>
                    <a:pt x="1321" y="2799"/>
                  </a:moveTo>
                  <a:lnTo>
                    <a:pt x="1364" y="3080"/>
                  </a:lnTo>
                  <a:lnTo>
                    <a:pt x="1786" y="3066"/>
                  </a:lnTo>
                  <a:lnTo>
                    <a:pt x="1814" y="2770"/>
                  </a:lnTo>
                  <a:lnTo>
                    <a:pt x="1876" y="2754"/>
                  </a:lnTo>
                  <a:lnTo>
                    <a:pt x="1998" y="2712"/>
                  </a:lnTo>
                  <a:lnTo>
                    <a:pt x="2110" y="2663"/>
                  </a:lnTo>
                  <a:lnTo>
                    <a:pt x="2215" y="2605"/>
                  </a:lnTo>
                  <a:lnTo>
                    <a:pt x="2263" y="2574"/>
                  </a:lnTo>
                  <a:lnTo>
                    <a:pt x="2503" y="2743"/>
                  </a:lnTo>
                  <a:lnTo>
                    <a:pt x="2798" y="2433"/>
                  </a:lnTo>
                  <a:lnTo>
                    <a:pt x="2616" y="2222"/>
                  </a:lnTo>
                  <a:lnTo>
                    <a:pt x="2646" y="2169"/>
                  </a:lnTo>
                  <a:lnTo>
                    <a:pt x="2703" y="2058"/>
                  </a:lnTo>
                  <a:lnTo>
                    <a:pt x="2751" y="1942"/>
                  </a:lnTo>
                  <a:lnTo>
                    <a:pt x="2787" y="1821"/>
                  </a:lnTo>
                  <a:lnTo>
                    <a:pt x="2798" y="1757"/>
                  </a:lnTo>
                  <a:lnTo>
                    <a:pt x="3080" y="1715"/>
                  </a:lnTo>
                  <a:lnTo>
                    <a:pt x="3065" y="1293"/>
                  </a:lnTo>
                  <a:lnTo>
                    <a:pt x="2784" y="1266"/>
                  </a:lnTo>
                  <a:lnTo>
                    <a:pt x="2768" y="1202"/>
                  </a:lnTo>
                  <a:lnTo>
                    <a:pt x="2725" y="1081"/>
                  </a:lnTo>
                  <a:lnTo>
                    <a:pt x="2676" y="965"/>
                  </a:lnTo>
                  <a:lnTo>
                    <a:pt x="2619" y="854"/>
                  </a:lnTo>
                  <a:lnTo>
                    <a:pt x="2587" y="801"/>
                  </a:lnTo>
                  <a:lnTo>
                    <a:pt x="2756" y="562"/>
                  </a:lnTo>
                  <a:lnTo>
                    <a:pt x="2447" y="280"/>
                  </a:lnTo>
                  <a:lnTo>
                    <a:pt x="2221" y="464"/>
                  </a:lnTo>
                  <a:lnTo>
                    <a:pt x="2168" y="432"/>
                  </a:lnTo>
                  <a:lnTo>
                    <a:pt x="2058" y="375"/>
                  </a:lnTo>
                  <a:lnTo>
                    <a:pt x="1942" y="328"/>
                  </a:lnTo>
                  <a:lnTo>
                    <a:pt x="1820" y="293"/>
                  </a:lnTo>
                  <a:lnTo>
                    <a:pt x="1757" y="280"/>
                  </a:lnTo>
                  <a:lnTo>
                    <a:pt x="1715" y="0"/>
                  </a:lnTo>
                  <a:lnTo>
                    <a:pt x="1293" y="13"/>
                  </a:lnTo>
                  <a:lnTo>
                    <a:pt x="1265" y="309"/>
                  </a:lnTo>
                  <a:lnTo>
                    <a:pt x="1202" y="326"/>
                  </a:lnTo>
                  <a:lnTo>
                    <a:pt x="1082" y="367"/>
                  </a:lnTo>
                  <a:lnTo>
                    <a:pt x="968" y="417"/>
                  </a:lnTo>
                  <a:lnTo>
                    <a:pt x="864" y="474"/>
                  </a:lnTo>
                  <a:lnTo>
                    <a:pt x="815" y="506"/>
                  </a:lnTo>
                  <a:lnTo>
                    <a:pt x="576" y="337"/>
                  </a:lnTo>
                  <a:lnTo>
                    <a:pt x="280" y="646"/>
                  </a:lnTo>
                  <a:lnTo>
                    <a:pt x="464" y="871"/>
                  </a:lnTo>
                  <a:lnTo>
                    <a:pt x="432" y="925"/>
                  </a:lnTo>
                  <a:lnTo>
                    <a:pt x="375" y="1036"/>
                  </a:lnTo>
                  <a:lnTo>
                    <a:pt x="328" y="1152"/>
                  </a:lnTo>
                  <a:lnTo>
                    <a:pt x="293" y="1273"/>
                  </a:lnTo>
                  <a:lnTo>
                    <a:pt x="280" y="1335"/>
                  </a:lnTo>
                  <a:lnTo>
                    <a:pt x="0" y="1378"/>
                  </a:lnTo>
                  <a:lnTo>
                    <a:pt x="13" y="1800"/>
                  </a:lnTo>
                  <a:lnTo>
                    <a:pt x="295" y="1828"/>
                  </a:lnTo>
                  <a:lnTo>
                    <a:pt x="311" y="1891"/>
                  </a:lnTo>
                  <a:lnTo>
                    <a:pt x="353" y="2012"/>
                  </a:lnTo>
                  <a:lnTo>
                    <a:pt x="403" y="2125"/>
                  </a:lnTo>
                  <a:lnTo>
                    <a:pt x="461" y="2230"/>
                  </a:lnTo>
                  <a:lnTo>
                    <a:pt x="491" y="2279"/>
                  </a:lnTo>
                  <a:lnTo>
                    <a:pt x="322" y="2517"/>
                  </a:lnTo>
                  <a:lnTo>
                    <a:pt x="633" y="2812"/>
                  </a:lnTo>
                  <a:lnTo>
                    <a:pt x="857" y="2630"/>
                  </a:lnTo>
                  <a:lnTo>
                    <a:pt x="910" y="2660"/>
                  </a:lnTo>
                  <a:lnTo>
                    <a:pt x="1021" y="2713"/>
                  </a:lnTo>
                  <a:lnTo>
                    <a:pt x="1137" y="2755"/>
                  </a:lnTo>
                  <a:lnTo>
                    <a:pt x="1258" y="2787"/>
                  </a:lnTo>
                  <a:lnTo>
                    <a:pt x="1321" y="2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54"/>
            <p:cNvSpPr>
              <a:spLocks/>
            </p:cNvSpPr>
            <p:nvPr/>
          </p:nvSpPr>
          <p:spPr bwMode="auto">
            <a:xfrm>
              <a:off x="5278" y="3097"/>
              <a:ext cx="206" cy="206"/>
            </a:xfrm>
            <a:custGeom>
              <a:avLst/>
              <a:gdLst>
                <a:gd name="T0" fmla="*/ 1192 w 1237"/>
                <a:gd name="T1" fmla="*/ 385 h 1237"/>
                <a:gd name="T2" fmla="*/ 1134 w 1237"/>
                <a:gd name="T3" fmla="*/ 275 h 1237"/>
                <a:gd name="T4" fmla="*/ 1057 w 1237"/>
                <a:gd name="T5" fmla="*/ 181 h 1237"/>
                <a:gd name="T6" fmla="*/ 965 w 1237"/>
                <a:gd name="T7" fmla="*/ 105 h 1237"/>
                <a:gd name="T8" fmla="*/ 860 w 1237"/>
                <a:gd name="T9" fmla="*/ 49 h 1237"/>
                <a:gd name="T10" fmla="*/ 747 w 1237"/>
                <a:gd name="T11" fmla="*/ 13 h 1237"/>
                <a:gd name="T12" fmla="*/ 628 w 1237"/>
                <a:gd name="T13" fmla="*/ 0 h 1237"/>
                <a:gd name="T14" fmla="*/ 506 w 1237"/>
                <a:gd name="T15" fmla="*/ 10 h 1237"/>
                <a:gd name="T16" fmla="*/ 414 w 1237"/>
                <a:gd name="T17" fmla="*/ 35 h 1237"/>
                <a:gd name="T18" fmla="*/ 328 w 1237"/>
                <a:gd name="T19" fmla="*/ 72 h 1237"/>
                <a:gd name="T20" fmla="*/ 225 w 1237"/>
                <a:gd name="T21" fmla="*/ 140 h 1237"/>
                <a:gd name="T22" fmla="*/ 141 w 1237"/>
                <a:gd name="T23" fmla="*/ 224 h 1237"/>
                <a:gd name="T24" fmla="*/ 74 w 1237"/>
                <a:gd name="T25" fmla="*/ 324 h 1237"/>
                <a:gd name="T26" fmla="*/ 28 w 1237"/>
                <a:gd name="T27" fmla="*/ 432 h 1237"/>
                <a:gd name="T28" fmla="*/ 4 w 1237"/>
                <a:gd name="T29" fmla="*/ 549 h 1237"/>
                <a:gd name="T30" fmla="*/ 2 w 1237"/>
                <a:gd name="T31" fmla="*/ 670 h 1237"/>
                <a:gd name="T32" fmla="*/ 25 w 1237"/>
                <a:gd name="T33" fmla="*/ 792 h 1237"/>
                <a:gd name="T34" fmla="*/ 46 w 1237"/>
                <a:gd name="T35" fmla="*/ 852 h 1237"/>
                <a:gd name="T36" fmla="*/ 104 w 1237"/>
                <a:gd name="T37" fmla="*/ 963 h 1237"/>
                <a:gd name="T38" fmla="*/ 180 w 1237"/>
                <a:gd name="T39" fmla="*/ 1056 h 1237"/>
                <a:gd name="T40" fmla="*/ 272 w 1237"/>
                <a:gd name="T41" fmla="*/ 1132 h 1237"/>
                <a:gd name="T42" fmla="*/ 376 w 1237"/>
                <a:gd name="T43" fmla="*/ 1189 h 1237"/>
                <a:gd name="T44" fmla="*/ 490 w 1237"/>
                <a:gd name="T45" fmla="*/ 1225 h 1237"/>
                <a:gd name="T46" fmla="*/ 609 w 1237"/>
                <a:gd name="T47" fmla="*/ 1237 h 1237"/>
                <a:gd name="T48" fmla="*/ 731 w 1237"/>
                <a:gd name="T49" fmla="*/ 1227 h 1237"/>
                <a:gd name="T50" fmla="*/ 822 w 1237"/>
                <a:gd name="T51" fmla="*/ 1202 h 1237"/>
                <a:gd name="T52" fmla="*/ 909 w 1237"/>
                <a:gd name="T53" fmla="*/ 1164 h 1237"/>
                <a:gd name="T54" fmla="*/ 1011 w 1237"/>
                <a:gd name="T55" fmla="*/ 1097 h 1237"/>
                <a:gd name="T56" fmla="*/ 1097 w 1237"/>
                <a:gd name="T57" fmla="*/ 1013 h 1237"/>
                <a:gd name="T58" fmla="*/ 1162 w 1237"/>
                <a:gd name="T59" fmla="*/ 914 h 1237"/>
                <a:gd name="T60" fmla="*/ 1208 w 1237"/>
                <a:gd name="T61" fmla="*/ 805 h 1237"/>
                <a:gd name="T62" fmla="*/ 1234 w 1237"/>
                <a:gd name="T63" fmla="*/ 689 h 1237"/>
                <a:gd name="T64" fmla="*/ 1235 w 1237"/>
                <a:gd name="T65" fmla="*/ 567 h 1237"/>
                <a:gd name="T66" fmla="*/ 1212 w 1237"/>
                <a:gd name="T67" fmla="*/ 445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1202" y="414"/>
                  </a:moveTo>
                  <a:lnTo>
                    <a:pt x="1192" y="385"/>
                  </a:lnTo>
                  <a:lnTo>
                    <a:pt x="1164" y="328"/>
                  </a:lnTo>
                  <a:lnTo>
                    <a:pt x="1134" y="275"/>
                  </a:lnTo>
                  <a:lnTo>
                    <a:pt x="1097" y="225"/>
                  </a:lnTo>
                  <a:lnTo>
                    <a:pt x="1057" y="181"/>
                  </a:lnTo>
                  <a:lnTo>
                    <a:pt x="1012" y="141"/>
                  </a:lnTo>
                  <a:lnTo>
                    <a:pt x="965" y="105"/>
                  </a:lnTo>
                  <a:lnTo>
                    <a:pt x="914" y="75"/>
                  </a:lnTo>
                  <a:lnTo>
                    <a:pt x="860" y="49"/>
                  </a:lnTo>
                  <a:lnTo>
                    <a:pt x="804" y="28"/>
                  </a:lnTo>
                  <a:lnTo>
                    <a:pt x="747" y="13"/>
                  </a:lnTo>
                  <a:lnTo>
                    <a:pt x="688" y="4"/>
                  </a:lnTo>
                  <a:lnTo>
                    <a:pt x="628" y="0"/>
                  </a:lnTo>
                  <a:lnTo>
                    <a:pt x="567" y="2"/>
                  </a:lnTo>
                  <a:lnTo>
                    <a:pt x="506" y="10"/>
                  </a:lnTo>
                  <a:lnTo>
                    <a:pt x="445" y="25"/>
                  </a:lnTo>
                  <a:lnTo>
                    <a:pt x="414" y="35"/>
                  </a:lnTo>
                  <a:lnTo>
                    <a:pt x="385" y="46"/>
                  </a:lnTo>
                  <a:lnTo>
                    <a:pt x="328" y="72"/>
                  </a:lnTo>
                  <a:lnTo>
                    <a:pt x="275" y="104"/>
                  </a:lnTo>
                  <a:lnTo>
                    <a:pt x="225" y="140"/>
                  </a:lnTo>
                  <a:lnTo>
                    <a:pt x="181" y="180"/>
                  </a:lnTo>
                  <a:lnTo>
                    <a:pt x="141" y="224"/>
                  </a:lnTo>
                  <a:lnTo>
                    <a:pt x="105" y="272"/>
                  </a:lnTo>
                  <a:lnTo>
                    <a:pt x="74" y="324"/>
                  </a:lnTo>
                  <a:lnTo>
                    <a:pt x="49" y="376"/>
                  </a:lnTo>
                  <a:lnTo>
                    <a:pt x="28" y="432"/>
                  </a:lnTo>
                  <a:lnTo>
                    <a:pt x="13" y="490"/>
                  </a:lnTo>
                  <a:lnTo>
                    <a:pt x="4" y="549"/>
                  </a:lnTo>
                  <a:lnTo>
                    <a:pt x="0" y="610"/>
                  </a:lnTo>
                  <a:lnTo>
                    <a:pt x="2" y="670"/>
                  </a:lnTo>
                  <a:lnTo>
                    <a:pt x="10" y="731"/>
                  </a:lnTo>
                  <a:lnTo>
                    <a:pt x="25" y="792"/>
                  </a:lnTo>
                  <a:lnTo>
                    <a:pt x="34" y="823"/>
                  </a:lnTo>
                  <a:lnTo>
                    <a:pt x="46" y="852"/>
                  </a:lnTo>
                  <a:lnTo>
                    <a:pt x="72" y="909"/>
                  </a:lnTo>
                  <a:lnTo>
                    <a:pt x="104" y="963"/>
                  </a:lnTo>
                  <a:lnTo>
                    <a:pt x="140" y="1011"/>
                  </a:lnTo>
                  <a:lnTo>
                    <a:pt x="180" y="1056"/>
                  </a:lnTo>
                  <a:lnTo>
                    <a:pt x="224" y="1097"/>
                  </a:lnTo>
                  <a:lnTo>
                    <a:pt x="272" y="1132"/>
                  </a:lnTo>
                  <a:lnTo>
                    <a:pt x="323" y="1162"/>
                  </a:lnTo>
                  <a:lnTo>
                    <a:pt x="376" y="1189"/>
                  </a:lnTo>
                  <a:lnTo>
                    <a:pt x="432" y="1209"/>
                  </a:lnTo>
                  <a:lnTo>
                    <a:pt x="490" y="1225"/>
                  </a:lnTo>
                  <a:lnTo>
                    <a:pt x="549" y="1234"/>
                  </a:lnTo>
                  <a:lnTo>
                    <a:pt x="609" y="1237"/>
                  </a:lnTo>
                  <a:lnTo>
                    <a:pt x="669" y="1235"/>
                  </a:lnTo>
                  <a:lnTo>
                    <a:pt x="731" y="1227"/>
                  </a:lnTo>
                  <a:lnTo>
                    <a:pt x="792" y="1212"/>
                  </a:lnTo>
                  <a:lnTo>
                    <a:pt x="822" y="1202"/>
                  </a:lnTo>
                  <a:lnTo>
                    <a:pt x="852" y="1192"/>
                  </a:lnTo>
                  <a:lnTo>
                    <a:pt x="909" y="1164"/>
                  </a:lnTo>
                  <a:lnTo>
                    <a:pt x="963" y="1134"/>
                  </a:lnTo>
                  <a:lnTo>
                    <a:pt x="1011" y="1097"/>
                  </a:lnTo>
                  <a:lnTo>
                    <a:pt x="1055" y="1057"/>
                  </a:lnTo>
                  <a:lnTo>
                    <a:pt x="1097" y="1013"/>
                  </a:lnTo>
                  <a:lnTo>
                    <a:pt x="1131" y="965"/>
                  </a:lnTo>
                  <a:lnTo>
                    <a:pt x="1162" y="914"/>
                  </a:lnTo>
                  <a:lnTo>
                    <a:pt x="1188" y="861"/>
                  </a:lnTo>
                  <a:lnTo>
                    <a:pt x="1208" y="805"/>
                  </a:lnTo>
                  <a:lnTo>
                    <a:pt x="1224" y="748"/>
                  </a:lnTo>
                  <a:lnTo>
                    <a:pt x="1234" y="689"/>
                  </a:lnTo>
                  <a:lnTo>
                    <a:pt x="1237" y="629"/>
                  </a:lnTo>
                  <a:lnTo>
                    <a:pt x="1235" y="567"/>
                  </a:lnTo>
                  <a:lnTo>
                    <a:pt x="1226" y="506"/>
                  </a:lnTo>
                  <a:lnTo>
                    <a:pt x="1212" y="445"/>
                  </a:lnTo>
                  <a:lnTo>
                    <a:pt x="1202" y="4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55"/>
            <p:cNvSpPr>
              <a:spLocks noEditPoints="1"/>
            </p:cNvSpPr>
            <p:nvPr/>
          </p:nvSpPr>
          <p:spPr bwMode="auto">
            <a:xfrm>
              <a:off x="5253" y="3074"/>
              <a:ext cx="253" cy="253"/>
            </a:xfrm>
            <a:custGeom>
              <a:avLst/>
              <a:gdLst>
                <a:gd name="T0" fmla="*/ 719 w 1523"/>
                <a:gd name="T1" fmla="*/ 284 h 1519"/>
                <a:gd name="T2" fmla="*/ 606 w 1523"/>
                <a:gd name="T3" fmla="*/ 310 h 1519"/>
                <a:gd name="T4" fmla="*/ 539 w 1523"/>
                <a:gd name="T5" fmla="*/ 338 h 1519"/>
                <a:gd name="T6" fmla="*/ 408 w 1523"/>
                <a:gd name="T7" fmla="*/ 439 h 1519"/>
                <a:gd name="T8" fmla="*/ 314 w 1523"/>
                <a:gd name="T9" fmla="*/ 596 h 1519"/>
                <a:gd name="T10" fmla="*/ 285 w 1523"/>
                <a:gd name="T11" fmla="*/ 777 h 1519"/>
                <a:gd name="T12" fmla="*/ 311 w 1523"/>
                <a:gd name="T13" fmla="*/ 914 h 1519"/>
                <a:gd name="T14" fmla="*/ 362 w 1523"/>
                <a:gd name="T15" fmla="*/ 1018 h 1519"/>
                <a:gd name="T16" fmla="*/ 460 w 1523"/>
                <a:gd name="T17" fmla="*/ 1129 h 1519"/>
                <a:gd name="T18" fmla="*/ 584 w 1523"/>
                <a:gd name="T19" fmla="*/ 1204 h 1519"/>
                <a:gd name="T20" fmla="*/ 724 w 1523"/>
                <a:gd name="T21" fmla="*/ 1237 h 1519"/>
                <a:gd name="T22" fmla="*/ 804 w 1523"/>
                <a:gd name="T23" fmla="*/ 1236 h 1519"/>
                <a:gd name="T24" fmla="*/ 916 w 1523"/>
                <a:gd name="T25" fmla="*/ 1210 h 1519"/>
                <a:gd name="T26" fmla="*/ 984 w 1523"/>
                <a:gd name="T27" fmla="*/ 1181 h 1519"/>
                <a:gd name="T28" fmla="*/ 1115 w 1523"/>
                <a:gd name="T29" fmla="*/ 1081 h 1519"/>
                <a:gd name="T30" fmla="*/ 1209 w 1523"/>
                <a:gd name="T31" fmla="*/ 923 h 1519"/>
                <a:gd name="T32" fmla="*/ 1238 w 1523"/>
                <a:gd name="T33" fmla="*/ 742 h 1519"/>
                <a:gd name="T34" fmla="*/ 1212 w 1523"/>
                <a:gd name="T35" fmla="*/ 605 h 1519"/>
                <a:gd name="T36" fmla="*/ 1162 w 1523"/>
                <a:gd name="T37" fmla="*/ 502 h 1519"/>
                <a:gd name="T38" fmla="*/ 1067 w 1523"/>
                <a:gd name="T39" fmla="*/ 391 h 1519"/>
                <a:gd name="T40" fmla="*/ 945 w 1523"/>
                <a:gd name="T41" fmla="*/ 316 h 1519"/>
                <a:gd name="T42" fmla="*/ 800 w 1523"/>
                <a:gd name="T43" fmla="*/ 282 h 1519"/>
                <a:gd name="T44" fmla="*/ 761 w 1523"/>
                <a:gd name="T45" fmla="*/ 1519 h 1519"/>
                <a:gd name="T46" fmla="*/ 701 w 1523"/>
                <a:gd name="T47" fmla="*/ 1518 h 1519"/>
                <a:gd name="T48" fmla="*/ 474 w 1523"/>
                <a:gd name="T49" fmla="*/ 1465 h 1519"/>
                <a:gd name="T50" fmla="*/ 277 w 1523"/>
                <a:gd name="T51" fmla="*/ 1348 h 1519"/>
                <a:gd name="T52" fmla="*/ 124 w 1523"/>
                <a:gd name="T53" fmla="*/ 1175 h 1519"/>
                <a:gd name="T54" fmla="*/ 44 w 1523"/>
                <a:gd name="T55" fmla="*/ 1013 h 1519"/>
                <a:gd name="T56" fmla="*/ 13 w 1523"/>
                <a:gd name="T57" fmla="*/ 902 h 1519"/>
                <a:gd name="T58" fmla="*/ 0 w 1523"/>
                <a:gd name="T59" fmla="*/ 752 h 1519"/>
                <a:gd name="T60" fmla="*/ 17 w 1523"/>
                <a:gd name="T61" fmla="*/ 605 h 1519"/>
                <a:gd name="T62" fmla="*/ 60 w 1523"/>
                <a:gd name="T63" fmla="*/ 466 h 1519"/>
                <a:gd name="T64" fmla="*/ 130 w 1523"/>
                <a:gd name="T65" fmla="*/ 337 h 1519"/>
                <a:gd name="T66" fmla="*/ 222 w 1523"/>
                <a:gd name="T67" fmla="*/ 223 h 1519"/>
                <a:gd name="T68" fmla="*/ 337 w 1523"/>
                <a:gd name="T69" fmla="*/ 128 h 1519"/>
                <a:gd name="T70" fmla="*/ 471 w 1523"/>
                <a:gd name="T71" fmla="*/ 56 h 1519"/>
                <a:gd name="T72" fmla="*/ 540 w 1523"/>
                <a:gd name="T73" fmla="*/ 32 h 1519"/>
                <a:gd name="T74" fmla="*/ 666 w 1523"/>
                <a:gd name="T75" fmla="*/ 6 h 1519"/>
                <a:gd name="T76" fmla="*/ 761 w 1523"/>
                <a:gd name="T77" fmla="*/ 0 h 1519"/>
                <a:gd name="T78" fmla="*/ 939 w 1523"/>
                <a:gd name="T79" fmla="*/ 20 h 1519"/>
                <a:gd name="T80" fmla="*/ 1152 w 1523"/>
                <a:gd name="T81" fmla="*/ 105 h 1519"/>
                <a:gd name="T82" fmla="*/ 1328 w 1523"/>
                <a:gd name="T83" fmla="*/ 252 h 1519"/>
                <a:gd name="T84" fmla="*/ 1457 w 1523"/>
                <a:gd name="T85" fmla="*/ 449 h 1519"/>
                <a:gd name="T86" fmla="*/ 1491 w 1523"/>
                <a:gd name="T87" fmla="*/ 543 h 1519"/>
                <a:gd name="T88" fmla="*/ 1520 w 1523"/>
                <a:gd name="T89" fmla="*/ 693 h 1519"/>
                <a:gd name="T90" fmla="*/ 1518 w 1523"/>
                <a:gd name="T91" fmla="*/ 842 h 1519"/>
                <a:gd name="T92" fmla="*/ 1487 w 1523"/>
                <a:gd name="T93" fmla="*/ 985 h 1519"/>
                <a:gd name="T94" fmla="*/ 1431 w 1523"/>
                <a:gd name="T95" fmla="*/ 1119 h 1519"/>
                <a:gd name="T96" fmla="*/ 1349 w 1523"/>
                <a:gd name="T97" fmla="*/ 1241 h 1519"/>
                <a:gd name="T98" fmla="*/ 1246 w 1523"/>
                <a:gd name="T99" fmla="*/ 1346 h 1519"/>
                <a:gd name="T100" fmla="*/ 1120 w 1523"/>
                <a:gd name="T101" fmla="*/ 1430 h 1519"/>
                <a:gd name="T102" fmla="*/ 1015 w 1523"/>
                <a:gd name="T103" fmla="*/ 1477 h 1519"/>
                <a:gd name="T104" fmla="*/ 920 w 1523"/>
                <a:gd name="T105" fmla="*/ 1503 h 1519"/>
                <a:gd name="T106" fmla="*/ 793 w 1523"/>
                <a:gd name="T107" fmla="*/ 1519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23" h="1519">
                  <a:moveTo>
                    <a:pt x="761" y="281"/>
                  </a:moveTo>
                  <a:lnTo>
                    <a:pt x="719" y="284"/>
                  </a:lnTo>
                  <a:lnTo>
                    <a:pt x="640" y="299"/>
                  </a:lnTo>
                  <a:lnTo>
                    <a:pt x="606" y="310"/>
                  </a:lnTo>
                  <a:lnTo>
                    <a:pt x="583" y="318"/>
                  </a:lnTo>
                  <a:lnTo>
                    <a:pt x="539" y="338"/>
                  </a:lnTo>
                  <a:lnTo>
                    <a:pt x="478" y="375"/>
                  </a:lnTo>
                  <a:lnTo>
                    <a:pt x="408" y="439"/>
                  </a:lnTo>
                  <a:lnTo>
                    <a:pt x="353" y="514"/>
                  </a:lnTo>
                  <a:lnTo>
                    <a:pt x="314" y="596"/>
                  </a:lnTo>
                  <a:lnTo>
                    <a:pt x="291" y="685"/>
                  </a:lnTo>
                  <a:lnTo>
                    <a:pt x="285" y="777"/>
                  </a:lnTo>
                  <a:lnTo>
                    <a:pt x="297" y="869"/>
                  </a:lnTo>
                  <a:lnTo>
                    <a:pt x="311" y="914"/>
                  </a:lnTo>
                  <a:lnTo>
                    <a:pt x="326" y="950"/>
                  </a:lnTo>
                  <a:lnTo>
                    <a:pt x="362" y="1018"/>
                  </a:lnTo>
                  <a:lnTo>
                    <a:pt x="407" y="1077"/>
                  </a:lnTo>
                  <a:lnTo>
                    <a:pt x="460" y="1129"/>
                  </a:lnTo>
                  <a:lnTo>
                    <a:pt x="519" y="1171"/>
                  </a:lnTo>
                  <a:lnTo>
                    <a:pt x="584" y="1204"/>
                  </a:lnTo>
                  <a:lnTo>
                    <a:pt x="653" y="1226"/>
                  </a:lnTo>
                  <a:lnTo>
                    <a:pt x="724" y="1237"/>
                  </a:lnTo>
                  <a:lnTo>
                    <a:pt x="761" y="1238"/>
                  </a:lnTo>
                  <a:lnTo>
                    <a:pt x="804" y="1236"/>
                  </a:lnTo>
                  <a:lnTo>
                    <a:pt x="883" y="1220"/>
                  </a:lnTo>
                  <a:lnTo>
                    <a:pt x="916" y="1210"/>
                  </a:lnTo>
                  <a:lnTo>
                    <a:pt x="940" y="1201"/>
                  </a:lnTo>
                  <a:lnTo>
                    <a:pt x="984" y="1181"/>
                  </a:lnTo>
                  <a:lnTo>
                    <a:pt x="1045" y="1143"/>
                  </a:lnTo>
                  <a:lnTo>
                    <a:pt x="1115" y="1081"/>
                  </a:lnTo>
                  <a:lnTo>
                    <a:pt x="1170" y="1006"/>
                  </a:lnTo>
                  <a:lnTo>
                    <a:pt x="1209" y="923"/>
                  </a:lnTo>
                  <a:lnTo>
                    <a:pt x="1232" y="834"/>
                  </a:lnTo>
                  <a:lnTo>
                    <a:pt x="1238" y="742"/>
                  </a:lnTo>
                  <a:lnTo>
                    <a:pt x="1226" y="650"/>
                  </a:lnTo>
                  <a:lnTo>
                    <a:pt x="1212" y="605"/>
                  </a:lnTo>
                  <a:lnTo>
                    <a:pt x="1197" y="568"/>
                  </a:lnTo>
                  <a:lnTo>
                    <a:pt x="1162" y="502"/>
                  </a:lnTo>
                  <a:lnTo>
                    <a:pt x="1119" y="443"/>
                  </a:lnTo>
                  <a:lnTo>
                    <a:pt x="1067" y="391"/>
                  </a:lnTo>
                  <a:lnTo>
                    <a:pt x="1009" y="349"/>
                  </a:lnTo>
                  <a:lnTo>
                    <a:pt x="945" y="316"/>
                  </a:lnTo>
                  <a:lnTo>
                    <a:pt x="875" y="294"/>
                  </a:lnTo>
                  <a:lnTo>
                    <a:pt x="800" y="282"/>
                  </a:lnTo>
                  <a:lnTo>
                    <a:pt x="761" y="281"/>
                  </a:lnTo>
                  <a:close/>
                  <a:moveTo>
                    <a:pt x="761" y="1519"/>
                  </a:moveTo>
                  <a:lnTo>
                    <a:pt x="761" y="1519"/>
                  </a:lnTo>
                  <a:lnTo>
                    <a:pt x="701" y="1518"/>
                  </a:lnTo>
                  <a:lnTo>
                    <a:pt x="584" y="1500"/>
                  </a:lnTo>
                  <a:lnTo>
                    <a:pt x="474" y="1465"/>
                  </a:lnTo>
                  <a:lnTo>
                    <a:pt x="371" y="1413"/>
                  </a:lnTo>
                  <a:lnTo>
                    <a:pt x="277" y="1348"/>
                  </a:lnTo>
                  <a:lnTo>
                    <a:pt x="195" y="1268"/>
                  </a:lnTo>
                  <a:lnTo>
                    <a:pt x="124" y="1175"/>
                  </a:lnTo>
                  <a:lnTo>
                    <a:pt x="66" y="1071"/>
                  </a:lnTo>
                  <a:lnTo>
                    <a:pt x="44" y="1013"/>
                  </a:lnTo>
                  <a:lnTo>
                    <a:pt x="31" y="976"/>
                  </a:lnTo>
                  <a:lnTo>
                    <a:pt x="13" y="902"/>
                  </a:lnTo>
                  <a:lnTo>
                    <a:pt x="3" y="827"/>
                  </a:lnTo>
                  <a:lnTo>
                    <a:pt x="0" y="752"/>
                  </a:lnTo>
                  <a:lnTo>
                    <a:pt x="5" y="678"/>
                  </a:lnTo>
                  <a:lnTo>
                    <a:pt x="17" y="605"/>
                  </a:lnTo>
                  <a:lnTo>
                    <a:pt x="36" y="535"/>
                  </a:lnTo>
                  <a:lnTo>
                    <a:pt x="60" y="466"/>
                  </a:lnTo>
                  <a:lnTo>
                    <a:pt x="92" y="400"/>
                  </a:lnTo>
                  <a:lnTo>
                    <a:pt x="130" y="337"/>
                  </a:lnTo>
                  <a:lnTo>
                    <a:pt x="174" y="278"/>
                  </a:lnTo>
                  <a:lnTo>
                    <a:pt x="222" y="223"/>
                  </a:lnTo>
                  <a:lnTo>
                    <a:pt x="277" y="173"/>
                  </a:lnTo>
                  <a:lnTo>
                    <a:pt x="337" y="128"/>
                  </a:lnTo>
                  <a:lnTo>
                    <a:pt x="403" y="89"/>
                  </a:lnTo>
                  <a:lnTo>
                    <a:pt x="471" y="56"/>
                  </a:lnTo>
                  <a:lnTo>
                    <a:pt x="508" y="42"/>
                  </a:lnTo>
                  <a:lnTo>
                    <a:pt x="540" y="32"/>
                  </a:lnTo>
                  <a:lnTo>
                    <a:pt x="603" y="17"/>
                  </a:lnTo>
                  <a:lnTo>
                    <a:pt x="666" y="6"/>
                  </a:lnTo>
                  <a:lnTo>
                    <a:pt x="730" y="1"/>
                  </a:lnTo>
                  <a:lnTo>
                    <a:pt x="761" y="0"/>
                  </a:lnTo>
                  <a:lnTo>
                    <a:pt x="821" y="2"/>
                  </a:lnTo>
                  <a:lnTo>
                    <a:pt x="939" y="20"/>
                  </a:lnTo>
                  <a:lnTo>
                    <a:pt x="1048" y="55"/>
                  </a:lnTo>
                  <a:lnTo>
                    <a:pt x="1152" y="105"/>
                  </a:lnTo>
                  <a:lnTo>
                    <a:pt x="1246" y="172"/>
                  </a:lnTo>
                  <a:lnTo>
                    <a:pt x="1328" y="252"/>
                  </a:lnTo>
                  <a:lnTo>
                    <a:pt x="1398" y="345"/>
                  </a:lnTo>
                  <a:lnTo>
                    <a:pt x="1457" y="449"/>
                  </a:lnTo>
                  <a:lnTo>
                    <a:pt x="1479" y="506"/>
                  </a:lnTo>
                  <a:lnTo>
                    <a:pt x="1491" y="543"/>
                  </a:lnTo>
                  <a:lnTo>
                    <a:pt x="1509" y="618"/>
                  </a:lnTo>
                  <a:lnTo>
                    <a:pt x="1520" y="693"/>
                  </a:lnTo>
                  <a:lnTo>
                    <a:pt x="1523" y="768"/>
                  </a:lnTo>
                  <a:lnTo>
                    <a:pt x="1518" y="842"/>
                  </a:lnTo>
                  <a:lnTo>
                    <a:pt x="1506" y="914"/>
                  </a:lnTo>
                  <a:lnTo>
                    <a:pt x="1487" y="985"/>
                  </a:lnTo>
                  <a:lnTo>
                    <a:pt x="1463" y="1054"/>
                  </a:lnTo>
                  <a:lnTo>
                    <a:pt x="1431" y="1119"/>
                  </a:lnTo>
                  <a:lnTo>
                    <a:pt x="1393" y="1182"/>
                  </a:lnTo>
                  <a:lnTo>
                    <a:pt x="1349" y="1241"/>
                  </a:lnTo>
                  <a:lnTo>
                    <a:pt x="1300" y="1296"/>
                  </a:lnTo>
                  <a:lnTo>
                    <a:pt x="1246" y="1346"/>
                  </a:lnTo>
                  <a:lnTo>
                    <a:pt x="1185" y="1391"/>
                  </a:lnTo>
                  <a:lnTo>
                    <a:pt x="1120" y="1430"/>
                  </a:lnTo>
                  <a:lnTo>
                    <a:pt x="1051" y="1463"/>
                  </a:lnTo>
                  <a:lnTo>
                    <a:pt x="1015" y="1477"/>
                  </a:lnTo>
                  <a:lnTo>
                    <a:pt x="983" y="1487"/>
                  </a:lnTo>
                  <a:lnTo>
                    <a:pt x="920" y="1503"/>
                  </a:lnTo>
                  <a:lnTo>
                    <a:pt x="856" y="1514"/>
                  </a:lnTo>
                  <a:lnTo>
                    <a:pt x="793" y="1519"/>
                  </a:lnTo>
                  <a:lnTo>
                    <a:pt x="761" y="15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Group 58"/>
          <p:cNvGrpSpPr>
            <a:grpSpLocks noChangeAspect="1"/>
          </p:cNvGrpSpPr>
          <p:nvPr/>
        </p:nvGrpSpPr>
        <p:grpSpPr bwMode="auto">
          <a:xfrm>
            <a:off x="9615685" y="2501852"/>
            <a:ext cx="697453" cy="858360"/>
            <a:chOff x="6133" y="1070"/>
            <a:chExt cx="1218" cy="1499"/>
          </a:xfrm>
        </p:grpSpPr>
        <p:sp>
          <p:nvSpPr>
            <p:cNvPr id="71" name="Freeform 59"/>
            <p:cNvSpPr>
              <a:spLocks/>
            </p:cNvSpPr>
            <p:nvPr/>
          </p:nvSpPr>
          <p:spPr bwMode="auto">
            <a:xfrm>
              <a:off x="6156" y="1093"/>
              <a:ext cx="1172" cy="1453"/>
            </a:xfrm>
            <a:custGeom>
              <a:avLst/>
              <a:gdLst>
                <a:gd name="T0" fmla="*/ 6326 w 7029"/>
                <a:gd name="T1" fmla="*/ 0 h 8715"/>
                <a:gd name="T2" fmla="*/ 2095 w 7029"/>
                <a:gd name="T3" fmla="*/ 0 h 8715"/>
                <a:gd name="T4" fmla="*/ 0 w 7029"/>
                <a:gd name="T5" fmla="*/ 2095 h 8715"/>
                <a:gd name="T6" fmla="*/ 0 w 7029"/>
                <a:gd name="T7" fmla="*/ 8012 h 8715"/>
                <a:gd name="T8" fmla="*/ 1 w 7029"/>
                <a:gd name="T9" fmla="*/ 8049 h 8715"/>
                <a:gd name="T10" fmla="*/ 9 w 7029"/>
                <a:gd name="T11" fmla="*/ 8120 h 8715"/>
                <a:gd name="T12" fmla="*/ 22 w 7029"/>
                <a:gd name="T13" fmla="*/ 8190 h 8715"/>
                <a:gd name="T14" fmla="*/ 42 w 7029"/>
                <a:gd name="T15" fmla="*/ 8256 h 8715"/>
                <a:gd name="T16" fmla="*/ 69 w 7029"/>
                <a:gd name="T17" fmla="*/ 8320 h 8715"/>
                <a:gd name="T18" fmla="*/ 100 w 7029"/>
                <a:gd name="T19" fmla="*/ 8379 h 8715"/>
                <a:gd name="T20" fmla="*/ 138 w 7029"/>
                <a:gd name="T21" fmla="*/ 8436 h 8715"/>
                <a:gd name="T22" fmla="*/ 182 w 7029"/>
                <a:gd name="T23" fmla="*/ 8487 h 8715"/>
                <a:gd name="T24" fmla="*/ 229 w 7029"/>
                <a:gd name="T25" fmla="*/ 8535 h 8715"/>
                <a:gd name="T26" fmla="*/ 281 w 7029"/>
                <a:gd name="T27" fmla="*/ 8577 h 8715"/>
                <a:gd name="T28" fmla="*/ 337 w 7029"/>
                <a:gd name="T29" fmla="*/ 8615 h 8715"/>
                <a:gd name="T30" fmla="*/ 397 w 7029"/>
                <a:gd name="T31" fmla="*/ 8646 h 8715"/>
                <a:gd name="T32" fmla="*/ 460 w 7029"/>
                <a:gd name="T33" fmla="*/ 8673 h 8715"/>
                <a:gd name="T34" fmla="*/ 526 w 7029"/>
                <a:gd name="T35" fmla="*/ 8694 h 8715"/>
                <a:gd name="T36" fmla="*/ 595 w 7029"/>
                <a:gd name="T37" fmla="*/ 8707 h 8715"/>
                <a:gd name="T38" fmla="*/ 666 w 7029"/>
                <a:gd name="T39" fmla="*/ 8714 h 8715"/>
                <a:gd name="T40" fmla="*/ 703 w 7029"/>
                <a:gd name="T41" fmla="*/ 8715 h 8715"/>
                <a:gd name="T42" fmla="*/ 6326 w 7029"/>
                <a:gd name="T43" fmla="*/ 8715 h 8715"/>
                <a:gd name="T44" fmla="*/ 6363 w 7029"/>
                <a:gd name="T45" fmla="*/ 8714 h 8715"/>
                <a:gd name="T46" fmla="*/ 6434 w 7029"/>
                <a:gd name="T47" fmla="*/ 8707 h 8715"/>
                <a:gd name="T48" fmla="*/ 6504 w 7029"/>
                <a:gd name="T49" fmla="*/ 8694 h 8715"/>
                <a:gd name="T50" fmla="*/ 6570 w 7029"/>
                <a:gd name="T51" fmla="*/ 8673 h 8715"/>
                <a:gd name="T52" fmla="*/ 6633 w 7029"/>
                <a:gd name="T53" fmla="*/ 8646 h 8715"/>
                <a:gd name="T54" fmla="*/ 6693 w 7029"/>
                <a:gd name="T55" fmla="*/ 8615 h 8715"/>
                <a:gd name="T56" fmla="*/ 6749 w 7029"/>
                <a:gd name="T57" fmla="*/ 8577 h 8715"/>
                <a:gd name="T58" fmla="*/ 6801 w 7029"/>
                <a:gd name="T59" fmla="*/ 8535 h 8715"/>
                <a:gd name="T60" fmla="*/ 6849 w 7029"/>
                <a:gd name="T61" fmla="*/ 8487 h 8715"/>
                <a:gd name="T62" fmla="*/ 6891 w 7029"/>
                <a:gd name="T63" fmla="*/ 8436 h 8715"/>
                <a:gd name="T64" fmla="*/ 6929 w 7029"/>
                <a:gd name="T65" fmla="*/ 8379 h 8715"/>
                <a:gd name="T66" fmla="*/ 6960 w 7029"/>
                <a:gd name="T67" fmla="*/ 8320 h 8715"/>
                <a:gd name="T68" fmla="*/ 6987 w 7029"/>
                <a:gd name="T69" fmla="*/ 8256 h 8715"/>
                <a:gd name="T70" fmla="*/ 7008 w 7029"/>
                <a:gd name="T71" fmla="*/ 8190 h 8715"/>
                <a:gd name="T72" fmla="*/ 7021 w 7029"/>
                <a:gd name="T73" fmla="*/ 8120 h 8715"/>
                <a:gd name="T74" fmla="*/ 7028 w 7029"/>
                <a:gd name="T75" fmla="*/ 8049 h 8715"/>
                <a:gd name="T76" fmla="*/ 7029 w 7029"/>
                <a:gd name="T77" fmla="*/ 8012 h 8715"/>
                <a:gd name="T78" fmla="*/ 7029 w 7029"/>
                <a:gd name="T79" fmla="*/ 703 h 8715"/>
                <a:gd name="T80" fmla="*/ 7028 w 7029"/>
                <a:gd name="T81" fmla="*/ 666 h 8715"/>
                <a:gd name="T82" fmla="*/ 7021 w 7029"/>
                <a:gd name="T83" fmla="*/ 595 h 8715"/>
                <a:gd name="T84" fmla="*/ 7008 w 7029"/>
                <a:gd name="T85" fmla="*/ 526 h 8715"/>
                <a:gd name="T86" fmla="*/ 6987 w 7029"/>
                <a:gd name="T87" fmla="*/ 460 h 8715"/>
                <a:gd name="T88" fmla="*/ 6960 w 7029"/>
                <a:gd name="T89" fmla="*/ 397 h 8715"/>
                <a:gd name="T90" fmla="*/ 6929 w 7029"/>
                <a:gd name="T91" fmla="*/ 336 h 8715"/>
                <a:gd name="T92" fmla="*/ 6891 w 7029"/>
                <a:gd name="T93" fmla="*/ 281 h 8715"/>
                <a:gd name="T94" fmla="*/ 6849 w 7029"/>
                <a:gd name="T95" fmla="*/ 229 h 8715"/>
                <a:gd name="T96" fmla="*/ 6801 w 7029"/>
                <a:gd name="T97" fmla="*/ 182 h 8715"/>
                <a:gd name="T98" fmla="*/ 6749 w 7029"/>
                <a:gd name="T99" fmla="*/ 138 h 8715"/>
                <a:gd name="T100" fmla="*/ 6693 w 7029"/>
                <a:gd name="T101" fmla="*/ 100 h 8715"/>
                <a:gd name="T102" fmla="*/ 6633 w 7029"/>
                <a:gd name="T103" fmla="*/ 69 h 8715"/>
                <a:gd name="T104" fmla="*/ 6570 w 7029"/>
                <a:gd name="T105" fmla="*/ 42 h 8715"/>
                <a:gd name="T106" fmla="*/ 6504 w 7029"/>
                <a:gd name="T107" fmla="*/ 22 h 8715"/>
                <a:gd name="T108" fmla="*/ 6434 w 7029"/>
                <a:gd name="T109" fmla="*/ 9 h 8715"/>
                <a:gd name="T110" fmla="*/ 6363 w 7029"/>
                <a:gd name="T111" fmla="*/ 1 h 8715"/>
                <a:gd name="T112" fmla="*/ 6326 w 7029"/>
                <a:gd name="T113" fmla="*/ 0 h 8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9" h="8715">
                  <a:moveTo>
                    <a:pt x="6326" y="0"/>
                  </a:moveTo>
                  <a:lnTo>
                    <a:pt x="2095" y="0"/>
                  </a:lnTo>
                  <a:lnTo>
                    <a:pt x="0" y="2095"/>
                  </a:lnTo>
                  <a:lnTo>
                    <a:pt x="0" y="8012"/>
                  </a:lnTo>
                  <a:lnTo>
                    <a:pt x="1" y="8049"/>
                  </a:lnTo>
                  <a:lnTo>
                    <a:pt x="9" y="8120"/>
                  </a:lnTo>
                  <a:lnTo>
                    <a:pt x="22" y="8190"/>
                  </a:lnTo>
                  <a:lnTo>
                    <a:pt x="42" y="8256"/>
                  </a:lnTo>
                  <a:lnTo>
                    <a:pt x="69" y="8320"/>
                  </a:lnTo>
                  <a:lnTo>
                    <a:pt x="100" y="8379"/>
                  </a:lnTo>
                  <a:lnTo>
                    <a:pt x="138" y="8436"/>
                  </a:lnTo>
                  <a:lnTo>
                    <a:pt x="182" y="8487"/>
                  </a:lnTo>
                  <a:lnTo>
                    <a:pt x="229" y="8535"/>
                  </a:lnTo>
                  <a:lnTo>
                    <a:pt x="281" y="8577"/>
                  </a:lnTo>
                  <a:lnTo>
                    <a:pt x="337" y="8615"/>
                  </a:lnTo>
                  <a:lnTo>
                    <a:pt x="397" y="8646"/>
                  </a:lnTo>
                  <a:lnTo>
                    <a:pt x="460" y="8673"/>
                  </a:lnTo>
                  <a:lnTo>
                    <a:pt x="526" y="8694"/>
                  </a:lnTo>
                  <a:lnTo>
                    <a:pt x="595" y="8707"/>
                  </a:lnTo>
                  <a:lnTo>
                    <a:pt x="666" y="8714"/>
                  </a:lnTo>
                  <a:lnTo>
                    <a:pt x="703" y="8715"/>
                  </a:lnTo>
                  <a:lnTo>
                    <a:pt x="6326" y="8715"/>
                  </a:lnTo>
                  <a:lnTo>
                    <a:pt x="6363" y="8714"/>
                  </a:lnTo>
                  <a:lnTo>
                    <a:pt x="6434" y="8707"/>
                  </a:lnTo>
                  <a:lnTo>
                    <a:pt x="6504" y="8694"/>
                  </a:lnTo>
                  <a:lnTo>
                    <a:pt x="6570" y="8673"/>
                  </a:lnTo>
                  <a:lnTo>
                    <a:pt x="6633" y="8646"/>
                  </a:lnTo>
                  <a:lnTo>
                    <a:pt x="6693" y="8615"/>
                  </a:lnTo>
                  <a:lnTo>
                    <a:pt x="6749" y="8577"/>
                  </a:lnTo>
                  <a:lnTo>
                    <a:pt x="6801" y="8535"/>
                  </a:lnTo>
                  <a:lnTo>
                    <a:pt x="6849" y="8487"/>
                  </a:lnTo>
                  <a:lnTo>
                    <a:pt x="6891" y="8436"/>
                  </a:lnTo>
                  <a:lnTo>
                    <a:pt x="6929" y="8379"/>
                  </a:lnTo>
                  <a:lnTo>
                    <a:pt x="6960" y="8320"/>
                  </a:lnTo>
                  <a:lnTo>
                    <a:pt x="6987" y="8256"/>
                  </a:lnTo>
                  <a:lnTo>
                    <a:pt x="7008" y="8190"/>
                  </a:lnTo>
                  <a:lnTo>
                    <a:pt x="7021" y="8120"/>
                  </a:lnTo>
                  <a:lnTo>
                    <a:pt x="7028" y="8049"/>
                  </a:lnTo>
                  <a:lnTo>
                    <a:pt x="7029" y="8012"/>
                  </a:lnTo>
                  <a:lnTo>
                    <a:pt x="7029" y="703"/>
                  </a:lnTo>
                  <a:lnTo>
                    <a:pt x="7028" y="666"/>
                  </a:lnTo>
                  <a:lnTo>
                    <a:pt x="7021" y="595"/>
                  </a:lnTo>
                  <a:lnTo>
                    <a:pt x="7008" y="526"/>
                  </a:lnTo>
                  <a:lnTo>
                    <a:pt x="6987" y="460"/>
                  </a:lnTo>
                  <a:lnTo>
                    <a:pt x="6960" y="397"/>
                  </a:lnTo>
                  <a:lnTo>
                    <a:pt x="6929" y="336"/>
                  </a:lnTo>
                  <a:lnTo>
                    <a:pt x="6891" y="281"/>
                  </a:lnTo>
                  <a:lnTo>
                    <a:pt x="6849" y="229"/>
                  </a:lnTo>
                  <a:lnTo>
                    <a:pt x="6801" y="182"/>
                  </a:lnTo>
                  <a:lnTo>
                    <a:pt x="6749" y="138"/>
                  </a:lnTo>
                  <a:lnTo>
                    <a:pt x="6693" y="100"/>
                  </a:lnTo>
                  <a:lnTo>
                    <a:pt x="6633" y="69"/>
                  </a:lnTo>
                  <a:lnTo>
                    <a:pt x="6570" y="42"/>
                  </a:lnTo>
                  <a:lnTo>
                    <a:pt x="6504" y="22"/>
                  </a:lnTo>
                  <a:lnTo>
                    <a:pt x="6434" y="9"/>
                  </a:lnTo>
                  <a:lnTo>
                    <a:pt x="6363" y="1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60"/>
            <p:cNvSpPr>
              <a:spLocks noEditPoints="1"/>
            </p:cNvSpPr>
            <p:nvPr/>
          </p:nvSpPr>
          <p:spPr bwMode="auto">
            <a:xfrm>
              <a:off x="6133" y="1070"/>
              <a:ext cx="1218" cy="1499"/>
            </a:xfrm>
            <a:custGeom>
              <a:avLst/>
              <a:gdLst>
                <a:gd name="T0" fmla="*/ 281 w 7309"/>
                <a:gd name="T1" fmla="*/ 8152 h 8995"/>
                <a:gd name="T2" fmla="*/ 288 w 7309"/>
                <a:gd name="T3" fmla="*/ 8237 h 8995"/>
                <a:gd name="T4" fmla="*/ 315 w 7309"/>
                <a:gd name="T5" fmla="*/ 8345 h 8995"/>
                <a:gd name="T6" fmla="*/ 363 w 7309"/>
                <a:gd name="T7" fmla="*/ 8443 h 8995"/>
                <a:gd name="T8" fmla="*/ 427 w 7309"/>
                <a:gd name="T9" fmla="*/ 8530 h 8995"/>
                <a:gd name="T10" fmla="*/ 507 w 7309"/>
                <a:gd name="T11" fmla="*/ 8603 h 8995"/>
                <a:gd name="T12" fmla="*/ 600 w 7309"/>
                <a:gd name="T13" fmla="*/ 8659 h 8995"/>
                <a:gd name="T14" fmla="*/ 703 w 7309"/>
                <a:gd name="T15" fmla="*/ 8697 h 8995"/>
                <a:gd name="T16" fmla="*/ 815 w 7309"/>
                <a:gd name="T17" fmla="*/ 8714 h 8995"/>
                <a:gd name="T18" fmla="*/ 6466 w 7309"/>
                <a:gd name="T19" fmla="*/ 8715 h 8995"/>
                <a:gd name="T20" fmla="*/ 6551 w 7309"/>
                <a:gd name="T21" fmla="*/ 8708 h 8995"/>
                <a:gd name="T22" fmla="*/ 6659 w 7309"/>
                <a:gd name="T23" fmla="*/ 8680 h 8995"/>
                <a:gd name="T24" fmla="*/ 6757 w 7309"/>
                <a:gd name="T25" fmla="*/ 8632 h 8995"/>
                <a:gd name="T26" fmla="*/ 6844 w 7309"/>
                <a:gd name="T27" fmla="*/ 8568 h 8995"/>
                <a:gd name="T28" fmla="*/ 6917 w 7309"/>
                <a:gd name="T29" fmla="*/ 8488 h 8995"/>
                <a:gd name="T30" fmla="*/ 6973 w 7309"/>
                <a:gd name="T31" fmla="*/ 8395 h 8995"/>
                <a:gd name="T32" fmla="*/ 7011 w 7309"/>
                <a:gd name="T33" fmla="*/ 8292 h 8995"/>
                <a:gd name="T34" fmla="*/ 7028 w 7309"/>
                <a:gd name="T35" fmla="*/ 8181 h 8995"/>
                <a:gd name="T36" fmla="*/ 7029 w 7309"/>
                <a:gd name="T37" fmla="*/ 843 h 8995"/>
                <a:gd name="T38" fmla="*/ 7022 w 7309"/>
                <a:gd name="T39" fmla="*/ 758 h 8995"/>
                <a:gd name="T40" fmla="*/ 6994 w 7309"/>
                <a:gd name="T41" fmla="*/ 650 h 8995"/>
                <a:gd name="T42" fmla="*/ 6946 w 7309"/>
                <a:gd name="T43" fmla="*/ 552 h 8995"/>
                <a:gd name="T44" fmla="*/ 6882 w 7309"/>
                <a:gd name="T45" fmla="*/ 466 h 8995"/>
                <a:gd name="T46" fmla="*/ 6802 w 7309"/>
                <a:gd name="T47" fmla="*/ 393 h 8995"/>
                <a:gd name="T48" fmla="*/ 6709 w 7309"/>
                <a:gd name="T49" fmla="*/ 336 h 8995"/>
                <a:gd name="T50" fmla="*/ 6606 w 7309"/>
                <a:gd name="T51" fmla="*/ 298 h 8995"/>
                <a:gd name="T52" fmla="*/ 6495 w 7309"/>
                <a:gd name="T53" fmla="*/ 281 h 8995"/>
                <a:gd name="T54" fmla="*/ 2291 w 7309"/>
                <a:gd name="T55" fmla="*/ 281 h 8995"/>
                <a:gd name="T56" fmla="*/ 6466 w 7309"/>
                <a:gd name="T57" fmla="*/ 8995 h 8995"/>
                <a:gd name="T58" fmla="*/ 800 w 7309"/>
                <a:gd name="T59" fmla="*/ 8995 h 8995"/>
                <a:gd name="T60" fmla="*/ 634 w 7309"/>
                <a:gd name="T61" fmla="*/ 8969 h 8995"/>
                <a:gd name="T62" fmla="*/ 479 w 7309"/>
                <a:gd name="T63" fmla="*/ 8912 h 8995"/>
                <a:gd name="T64" fmla="*/ 339 w 7309"/>
                <a:gd name="T65" fmla="*/ 8827 h 8995"/>
                <a:gd name="T66" fmla="*/ 219 w 7309"/>
                <a:gd name="T67" fmla="*/ 8719 h 8995"/>
                <a:gd name="T68" fmla="*/ 122 w 7309"/>
                <a:gd name="T69" fmla="*/ 8589 h 8995"/>
                <a:gd name="T70" fmla="*/ 51 w 7309"/>
                <a:gd name="T71" fmla="*/ 8442 h 8995"/>
                <a:gd name="T72" fmla="*/ 9 w 7309"/>
                <a:gd name="T73" fmla="*/ 8280 h 8995"/>
                <a:gd name="T74" fmla="*/ 0 w 7309"/>
                <a:gd name="T75" fmla="*/ 8152 h 8995"/>
                <a:gd name="T76" fmla="*/ 2164 w 7309"/>
                <a:gd name="T77" fmla="*/ 0 h 8995"/>
                <a:gd name="T78" fmla="*/ 6509 w 7309"/>
                <a:gd name="T79" fmla="*/ 1 h 8995"/>
                <a:gd name="T80" fmla="*/ 6677 w 7309"/>
                <a:gd name="T81" fmla="*/ 26 h 8995"/>
                <a:gd name="T82" fmla="*/ 6831 w 7309"/>
                <a:gd name="T83" fmla="*/ 83 h 8995"/>
                <a:gd name="T84" fmla="*/ 6970 w 7309"/>
                <a:gd name="T85" fmla="*/ 168 h 8995"/>
                <a:gd name="T86" fmla="*/ 7090 w 7309"/>
                <a:gd name="T87" fmla="*/ 277 h 8995"/>
                <a:gd name="T88" fmla="*/ 7187 w 7309"/>
                <a:gd name="T89" fmla="*/ 407 h 8995"/>
                <a:gd name="T90" fmla="*/ 7258 w 7309"/>
                <a:gd name="T91" fmla="*/ 554 h 8995"/>
                <a:gd name="T92" fmla="*/ 7300 w 7309"/>
                <a:gd name="T93" fmla="*/ 715 h 8995"/>
                <a:gd name="T94" fmla="*/ 7309 w 7309"/>
                <a:gd name="T95" fmla="*/ 843 h 8995"/>
                <a:gd name="T96" fmla="*/ 7309 w 7309"/>
                <a:gd name="T97" fmla="*/ 8195 h 8995"/>
                <a:gd name="T98" fmla="*/ 7283 w 7309"/>
                <a:gd name="T99" fmla="*/ 8363 h 8995"/>
                <a:gd name="T100" fmla="*/ 7226 w 7309"/>
                <a:gd name="T101" fmla="*/ 8518 h 8995"/>
                <a:gd name="T102" fmla="*/ 7141 w 7309"/>
                <a:gd name="T103" fmla="*/ 8656 h 8995"/>
                <a:gd name="T104" fmla="*/ 7033 w 7309"/>
                <a:gd name="T105" fmla="*/ 8776 h 8995"/>
                <a:gd name="T106" fmla="*/ 6903 w 7309"/>
                <a:gd name="T107" fmla="*/ 8873 h 8995"/>
                <a:gd name="T108" fmla="*/ 6756 w 7309"/>
                <a:gd name="T109" fmla="*/ 8944 h 8995"/>
                <a:gd name="T110" fmla="*/ 6594 w 7309"/>
                <a:gd name="T111" fmla="*/ 8986 h 8995"/>
                <a:gd name="T112" fmla="*/ 6466 w 7309"/>
                <a:gd name="T113" fmla="*/ 8995 h 8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9" h="8995">
                  <a:moveTo>
                    <a:pt x="281" y="2291"/>
                  </a:moveTo>
                  <a:lnTo>
                    <a:pt x="281" y="8152"/>
                  </a:lnTo>
                  <a:lnTo>
                    <a:pt x="281" y="8181"/>
                  </a:lnTo>
                  <a:lnTo>
                    <a:pt x="288" y="8237"/>
                  </a:lnTo>
                  <a:lnTo>
                    <a:pt x="298" y="8292"/>
                  </a:lnTo>
                  <a:lnTo>
                    <a:pt x="315" y="8345"/>
                  </a:lnTo>
                  <a:lnTo>
                    <a:pt x="336" y="8395"/>
                  </a:lnTo>
                  <a:lnTo>
                    <a:pt x="363" y="8443"/>
                  </a:lnTo>
                  <a:lnTo>
                    <a:pt x="393" y="8488"/>
                  </a:lnTo>
                  <a:lnTo>
                    <a:pt x="427" y="8530"/>
                  </a:lnTo>
                  <a:lnTo>
                    <a:pt x="466" y="8568"/>
                  </a:lnTo>
                  <a:lnTo>
                    <a:pt x="507" y="8603"/>
                  </a:lnTo>
                  <a:lnTo>
                    <a:pt x="552" y="8632"/>
                  </a:lnTo>
                  <a:lnTo>
                    <a:pt x="600" y="8659"/>
                  </a:lnTo>
                  <a:lnTo>
                    <a:pt x="650" y="8680"/>
                  </a:lnTo>
                  <a:lnTo>
                    <a:pt x="703" y="8697"/>
                  </a:lnTo>
                  <a:lnTo>
                    <a:pt x="758" y="8708"/>
                  </a:lnTo>
                  <a:lnTo>
                    <a:pt x="815" y="8714"/>
                  </a:lnTo>
                  <a:lnTo>
                    <a:pt x="843" y="8715"/>
                  </a:lnTo>
                  <a:lnTo>
                    <a:pt x="6466" y="8715"/>
                  </a:lnTo>
                  <a:lnTo>
                    <a:pt x="6495" y="8714"/>
                  </a:lnTo>
                  <a:lnTo>
                    <a:pt x="6551" y="8708"/>
                  </a:lnTo>
                  <a:lnTo>
                    <a:pt x="6606" y="8697"/>
                  </a:lnTo>
                  <a:lnTo>
                    <a:pt x="6659" y="8680"/>
                  </a:lnTo>
                  <a:lnTo>
                    <a:pt x="6709" y="8659"/>
                  </a:lnTo>
                  <a:lnTo>
                    <a:pt x="6757" y="8632"/>
                  </a:lnTo>
                  <a:lnTo>
                    <a:pt x="6802" y="8603"/>
                  </a:lnTo>
                  <a:lnTo>
                    <a:pt x="6844" y="8568"/>
                  </a:lnTo>
                  <a:lnTo>
                    <a:pt x="6882" y="8530"/>
                  </a:lnTo>
                  <a:lnTo>
                    <a:pt x="6917" y="8488"/>
                  </a:lnTo>
                  <a:lnTo>
                    <a:pt x="6946" y="8443"/>
                  </a:lnTo>
                  <a:lnTo>
                    <a:pt x="6973" y="8395"/>
                  </a:lnTo>
                  <a:lnTo>
                    <a:pt x="6994" y="8345"/>
                  </a:lnTo>
                  <a:lnTo>
                    <a:pt x="7011" y="8292"/>
                  </a:lnTo>
                  <a:lnTo>
                    <a:pt x="7022" y="8237"/>
                  </a:lnTo>
                  <a:lnTo>
                    <a:pt x="7028" y="8181"/>
                  </a:lnTo>
                  <a:lnTo>
                    <a:pt x="7029" y="8152"/>
                  </a:lnTo>
                  <a:lnTo>
                    <a:pt x="7029" y="843"/>
                  </a:lnTo>
                  <a:lnTo>
                    <a:pt x="7028" y="815"/>
                  </a:lnTo>
                  <a:lnTo>
                    <a:pt x="7022" y="758"/>
                  </a:lnTo>
                  <a:lnTo>
                    <a:pt x="7011" y="703"/>
                  </a:lnTo>
                  <a:lnTo>
                    <a:pt x="6994" y="650"/>
                  </a:lnTo>
                  <a:lnTo>
                    <a:pt x="6973" y="600"/>
                  </a:lnTo>
                  <a:lnTo>
                    <a:pt x="6946" y="552"/>
                  </a:lnTo>
                  <a:lnTo>
                    <a:pt x="6917" y="507"/>
                  </a:lnTo>
                  <a:lnTo>
                    <a:pt x="6882" y="466"/>
                  </a:lnTo>
                  <a:lnTo>
                    <a:pt x="6844" y="427"/>
                  </a:lnTo>
                  <a:lnTo>
                    <a:pt x="6802" y="393"/>
                  </a:lnTo>
                  <a:lnTo>
                    <a:pt x="6757" y="363"/>
                  </a:lnTo>
                  <a:lnTo>
                    <a:pt x="6709" y="336"/>
                  </a:lnTo>
                  <a:lnTo>
                    <a:pt x="6659" y="315"/>
                  </a:lnTo>
                  <a:lnTo>
                    <a:pt x="6606" y="298"/>
                  </a:lnTo>
                  <a:lnTo>
                    <a:pt x="6551" y="288"/>
                  </a:lnTo>
                  <a:lnTo>
                    <a:pt x="6495" y="281"/>
                  </a:lnTo>
                  <a:lnTo>
                    <a:pt x="6466" y="281"/>
                  </a:lnTo>
                  <a:lnTo>
                    <a:pt x="2291" y="281"/>
                  </a:lnTo>
                  <a:lnTo>
                    <a:pt x="281" y="2291"/>
                  </a:lnTo>
                  <a:close/>
                  <a:moveTo>
                    <a:pt x="6466" y="8995"/>
                  </a:moveTo>
                  <a:lnTo>
                    <a:pt x="843" y="8995"/>
                  </a:lnTo>
                  <a:lnTo>
                    <a:pt x="800" y="8995"/>
                  </a:lnTo>
                  <a:lnTo>
                    <a:pt x="715" y="8986"/>
                  </a:lnTo>
                  <a:lnTo>
                    <a:pt x="634" y="8969"/>
                  </a:lnTo>
                  <a:lnTo>
                    <a:pt x="555" y="8944"/>
                  </a:lnTo>
                  <a:lnTo>
                    <a:pt x="479" y="8912"/>
                  </a:lnTo>
                  <a:lnTo>
                    <a:pt x="407" y="8873"/>
                  </a:lnTo>
                  <a:lnTo>
                    <a:pt x="339" y="8827"/>
                  </a:lnTo>
                  <a:lnTo>
                    <a:pt x="277" y="8776"/>
                  </a:lnTo>
                  <a:lnTo>
                    <a:pt x="219" y="8719"/>
                  </a:lnTo>
                  <a:lnTo>
                    <a:pt x="168" y="8656"/>
                  </a:lnTo>
                  <a:lnTo>
                    <a:pt x="122" y="8589"/>
                  </a:lnTo>
                  <a:lnTo>
                    <a:pt x="83" y="8518"/>
                  </a:lnTo>
                  <a:lnTo>
                    <a:pt x="51" y="8442"/>
                  </a:lnTo>
                  <a:lnTo>
                    <a:pt x="26" y="8363"/>
                  </a:lnTo>
                  <a:lnTo>
                    <a:pt x="9" y="8280"/>
                  </a:lnTo>
                  <a:lnTo>
                    <a:pt x="1" y="8195"/>
                  </a:lnTo>
                  <a:lnTo>
                    <a:pt x="0" y="8152"/>
                  </a:lnTo>
                  <a:lnTo>
                    <a:pt x="0" y="2164"/>
                  </a:lnTo>
                  <a:lnTo>
                    <a:pt x="2164" y="0"/>
                  </a:lnTo>
                  <a:lnTo>
                    <a:pt x="6466" y="0"/>
                  </a:lnTo>
                  <a:lnTo>
                    <a:pt x="6509" y="1"/>
                  </a:lnTo>
                  <a:lnTo>
                    <a:pt x="6594" y="9"/>
                  </a:lnTo>
                  <a:lnTo>
                    <a:pt x="6677" y="26"/>
                  </a:lnTo>
                  <a:lnTo>
                    <a:pt x="6756" y="51"/>
                  </a:lnTo>
                  <a:lnTo>
                    <a:pt x="6831" y="83"/>
                  </a:lnTo>
                  <a:lnTo>
                    <a:pt x="6903" y="122"/>
                  </a:lnTo>
                  <a:lnTo>
                    <a:pt x="6970" y="168"/>
                  </a:lnTo>
                  <a:lnTo>
                    <a:pt x="7033" y="219"/>
                  </a:lnTo>
                  <a:lnTo>
                    <a:pt x="7090" y="277"/>
                  </a:lnTo>
                  <a:lnTo>
                    <a:pt x="7141" y="339"/>
                  </a:lnTo>
                  <a:lnTo>
                    <a:pt x="7187" y="407"/>
                  </a:lnTo>
                  <a:lnTo>
                    <a:pt x="7226" y="479"/>
                  </a:lnTo>
                  <a:lnTo>
                    <a:pt x="7258" y="554"/>
                  </a:lnTo>
                  <a:lnTo>
                    <a:pt x="7283" y="634"/>
                  </a:lnTo>
                  <a:lnTo>
                    <a:pt x="7300" y="715"/>
                  </a:lnTo>
                  <a:lnTo>
                    <a:pt x="7309" y="800"/>
                  </a:lnTo>
                  <a:lnTo>
                    <a:pt x="7309" y="843"/>
                  </a:lnTo>
                  <a:lnTo>
                    <a:pt x="7309" y="8152"/>
                  </a:lnTo>
                  <a:lnTo>
                    <a:pt x="7309" y="8195"/>
                  </a:lnTo>
                  <a:lnTo>
                    <a:pt x="7300" y="8280"/>
                  </a:lnTo>
                  <a:lnTo>
                    <a:pt x="7283" y="8363"/>
                  </a:lnTo>
                  <a:lnTo>
                    <a:pt x="7258" y="8442"/>
                  </a:lnTo>
                  <a:lnTo>
                    <a:pt x="7226" y="8518"/>
                  </a:lnTo>
                  <a:lnTo>
                    <a:pt x="7187" y="8589"/>
                  </a:lnTo>
                  <a:lnTo>
                    <a:pt x="7141" y="8656"/>
                  </a:lnTo>
                  <a:lnTo>
                    <a:pt x="7090" y="8719"/>
                  </a:lnTo>
                  <a:lnTo>
                    <a:pt x="7033" y="8776"/>
                  </a:lnTo>
                  <a:lnTo>
                    <a:pt x="6970" y="8827"/>
                  </a:lnTo>
                  <a:lnTo>
                    <a:pt x="6903" y="8873"/>
                  </a:lnTo>
                  <a:lnTo>
                    <a:pt x="6831" y="8912"/>
                  </a:lnTo>
                  <a:lnTo>
                    <a:pt x="6756" y="8944"/>
                  </a:lnTo>
                  <a:lnTo>
                    <a:pt x="6677" y="8969"/>
                  </a:lnTo>
                  <a:lnTo>
                    <a:pt x="6594" y="8986"/>
                  </a:lnTo>
                  <a:lnTo>
                    <a:pt x="6509" y="8995"/>
                  </a:lnTo>
                  <a:lnTo>
                    <a:pt x="6466" y="899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61"/>
            <p:cNvSpPr>
              <a:spLocks/>
            </p:cNvSpPr>
            <p:nvPr/>
          </p:nvSpPr>
          <p:spPr bwMode="auto">
            <a:xfrm>
              <a:off x="6250" y="1187"/>
              <a:ext cx="984" cy="1265"/>
            </a:xfrm>
            <a:custGeom>
              <a:avLst/>
              <a:gdLst>
                <a:gd name="T0" fmla="*/ 0 w 5904"/>
                <a:gd name="T1" fmla="*/ 7590 h 7590"/>
                <a:gd name="T2" fmla="*/ 0 w 5904"/>
                <a:gd name="T3" fmla="*/ 1756 h 7590"/>
                <a:gd name="T4" fmla="*/ 1757 w 5904"/>
                <a:gd name="T5" fmla="*/ 0 h 7590"/>
                <a:gd name="T6" fmla="*/ 5904 w 5904"/>
                <a:gd name="T7" fmla="*/ 0 h 7590"/>
                <a:gd name="T8" fmla="*/ 5904 w 5904"/>
                <a:gd name="T9" fmla="*/ 7590 h 7590"/>
                <a:gd name="T10" fmla="*/ 0 w 5904"/>
                <a:gd name="T11" fmla="*/ 7590 h 7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4" h="7590">
                  <a:moveTo>
                    <a:pt x="0" y="7590"/>
                  </a:moveTo>
                  <a:lnTo>
                    <a:pt x="0" y="1756"/>
                  </a:lnTo>
                  <a:lnTo>
                    <a:pt x="1757" y="0"/>
                  </a:lnTo>
                  <a:lnTo>
                    <a:pt x="5904" y="0"/>
                  </a:lnTo>
                  <a:lnTo>
                    <a:pt x="5904" y="7590"/>
                  </a:lnTo>
                  <a:lnTo>
                    <a:pt x="0" y="759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Rectangle 62"/>
            <p:cNvSpPr>
              <a:spLocks noChangeArrowheads="1"/>
            </p:cNvSpPr>
            <p:nvPr/>
          </p:nvSpPr>
          <p:spPr bwMode="auto">
            <a:xfrm>
              <a:off x="6423" y="2016"/>
              <a:ext cx="284" cy="2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63"/>
            <p:cNvSpPr>
              <a:spLocks noEditPoints="1"/>
            </p:cNvSpPr>
            <p:nvPr/>
          </p:nvSpPr>
          <p:spPr bwMode="auto">
            <a:xfrm>
              <a:off x="6400" y="1993"/>
              <a:ext cx="330" cy="330"/>
            </a:xfrm>
            <a:custGeom>
              <a:avLst/>
              <a:gdLst>
                <a:gd name="T0" fmla="*/ 282 w 1982"/>
                <a:gd name="T1" fmla="*/ 1702 h 1982"/>
                <a:gd name="T2" fmla="*/ 1701 w 1982"/>
                <a:gd name="T3" fmla="*/ 1702 h 1982"/>
                <a:gd name="T4" fmla="*/ 1701 w 1982"/>
                <a:gd name="T5" fmla="*/ 282 h 1982"/>
                <a:gd name="T6" fmla="*/ 282 w 1982"/>
                <a:gd name="T7" fmla="*/ 282 h 1982"/>
                <a:gd name="T8" fmla="*/ 282 w 1982"/>
                <a:gd name="T9" fmla="*/ 1702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2"/>
                  </a:moveTo>
                  <a:lnTo>
                    <a:pt x="1701" y="1702"/>
                  </a:lnTo>
                  <a:lnTo>
                    <a:pt x="1701" y="282"/>
                  </a:lnTo>
                  <a:lnTo>
                    <a:pt x="282" y="282"/>
                  </a:lnTo>
                  <a:lnTo>
                    <a:pt x="282" y="1702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64"/>
            <p:cNvSpPr>
              <a:spLocks/>
            </p:cNvSpPr>
            <p:nvPr/>
          </p:nvSpPr>
          <p:spPr bwMode="auto">
            <a:xfrm>
              <a:off x="6484" y="2068"/>
              <a:ext cx="169" cy="178"/>
            </a:xfrm>
            <a:custGeom>
              <a:avLst/>
              <a:gdLst>
                <a:gd name="T0" fmla="*/ 366 w 1013"/>
                <a:gd name="T1" fmla="*/ 730 h 1067"/>
                <a:gd name="T2" fmla="*/ 225 w 1013"/>
                <a:gd name="T3" fmla="*/ 506 h 1067"/>
                <a:gd name="T4" fmla="*/ 0 w 1013"/>
                <a:gd name="T5" fmla="*/ 674 h 1067"/>
                <a:gd name="T6" fmla="*/ 267 w 1013"/>
                <a:gd name="T7" fmla="*/ 969 h 1067"/>
                <a:gd name="T8" fmla="*/ 366 w 1013"/>
                <a:gd name="T9" fmla="*/ 1067 h 1067"/>
                <a:gd name="T10" fmla="*/ 436 w 1013"/>
                <a:gd name="T11" fmla="*/ 969 h 1067"/>
                <a:gd name="T12" fmla="*/ 1013 w 1013"/>
                <a:gd name="T13" fmla="*/ 0 h 1067"/>
                <a:gd name="T14" fmla="*/ 366 w 1013"/>
                <a:gd name="T15" fmla="*/ 73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7">
                  <a:moveTo>
                    <a:pt x="366" y="730"/>
                  </a:moveTo>
                  <a:lnTo>
                    <a:pt x="225" y="506"/>
                  </a:lnTo>
                  <a:lnTo>
                    <a:pt x="0" y="674"/>
                  </a:lnTo>
                  <a:lnTo>
                    <a:pt x="267" y="969"/>
                  </a:lnTo>
                  <a:lnTo>
                    <a:pt x="366" y="1067"/>
                  </a:lnTo>
                  <a:lnTo>
                    <a:pt x="436" y="969"/>
                  </a:lnTo>
                  <a:lnTo>
                    <a:pt x="1013" y="0"/>
                  </a:lnTo>
                  <a:lnTo>
                    <a:pt x="366" y="7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Rectangle 65"/>
            <p:cNvSpPr>
              <a:spLocks noChangeArrowheads="1"/>
            </p:cNvSpPr>
            <p:nvPr/>
          </p:nvSpPr>
          <p:spPr bwMode="auto">
            <a:xfrm>
              <a:off x="6423" y="1574"/>
              <a:ext cx="284" cy="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66"/>
            <p:cNvSpPr>
              <a:spLocks noEditPoints="1"/>
            </p:cNvSpPr>
            <p:nvPr/>
          </p:nvSpPr>
          <p:spPr bwMode="auto">
            <a:xfrm>
              <a:off x="6400" y="1550"/>
              <a:ext cx="330" cy="330"/>
            </a:xfrm>
            <a:custGeom>
              <a:avLst/>
              <a:gdLst>
                <a:gd name="T0" fmla="*/ 282 w 1982"/>
                <a:gd name="T1" fmla="*/ 1701 h 1982"/>
                <a:gd name="T2" fmla="*/ 1701 w 1982"/>
                <a:gd name="T3" fmla="*/ 1701 h 1982"/>
                <a:gd name="T4" fmla="*/ 1701 w 1982"/>
                <a:gd name="T5" fmla="*/ 281 h 1982"/>
                <a:gd name="T6" fmla="*/ 282 w 1982"/>
                <a:gd name="T7" fmla="*/ 281 h 1982"/>
                <a:gd name="T8" fmla="*/ 282 w 1982"/>
                <a:gd name="T9" fmla="*/ 1701 h 1982"/>
                <a:gd name="T10" fmla="*/ 1982 w 1982"/>
                <a:gd name="T11" fmla="*/ 1982 h 1982"/>
                <a:gd name="T12" fmla="*/ 0 w 1982"/>
                <a:gd name="T13" fmla="*/ 1982 h 1982"/>
                <a:gd name="T14" fmla="*/ 0 w 1982"/>
                <a:gd name="T15" fmla="*/ 0 h 1982"/>
                <a:gd name="T16" fmla="*/ 1982 w 1982"/>
                <a:gd name="T17" fmla="*/ 0 h 1982"/>
                <a:gd name="T18" fmla="*/ 1982 w 1982"/>
                <a:gd name="T19" fmla="*/ 1982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2" h="1982">
                  <a:moveTo>
                    <a:pt x="282" y="1701"/>
                  </a:moveTo>
                  <a:lnTo>
                    <a:pt x="1701" y="1701"/>
                  </a:lnTo>
                  <a:lnTo>
                    <a:pt x="1701" y="281"/>
                  </a:lnTo>
                  <a:lnTo>
                    <a:pt x="282" y="281"/>
                  </a:lnTo>
                  <a:lnTo>
                    <a:pt x="282" y="1701"/>
                  </a:lnTo>
                  <a:close/>
                  <a:moveTo>
                    <a:pt x="1982" y="1982"/>
                  </a:moveTo>
                  <a:lnTo>
                    <a:pt x="0" y="1982"/>
                  </a:lnTo>
                  <a:lnTo>
                    <a:pt x="0" y="0"/>
                  </a:lnTo>
                  <a:lnTo>
                    <a:pt x="1982" y="0"/>
                  </a:lnTo>
                  <a:lnTo>
                    <a:pt x="1982" y="19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67"/>
            <p:cNvSpPr>
              <a:spLocks/>
            </p:cNvSpPr>
            <p:nvPr/>
          </p:nvSpPr>
          <p:spPr bwMode="auto">
            <a:xfrm>
              <a:off x="6484" y="1627"/>
              <a:ext cx="169" cy="179"/>
            </a:xfrm>
            <a:custGeom>
              <a:avLst/>
              <a:gdLst>
                <a:gd name="T0" fmla="*/ 366 w 1013"/>
                <a:gd name="T1" fmla="*/ 717 h 1069"/>
                <a:gd name="T2" fmla="*/ 225 w 1013"/>
                <a:gd name="T3" fmla="*/ 492 h 1069"/>
                <a:gd name="T4" fmla="*/ 0 w 1013"/>
                <a:gd name="T5" fmla="*/ 661 h 1069"/>
                <a:gd name="T6" fmla="*/ 267 w 1013"/>
                <a:gd name="T7" fmla="*/ 956 h 1069"/>
                <a:gd name="T8" fmla="*/ 366 w 1013"/>
                <a:gd name="T9" fmla="*/ 1069 h 1069"/>
                <a:gd name="T10" fmla="*/ 436 w 1013"/>
                <a:gd name="T11" fmla="*/ 956 h 1069"/>
                <a:gd name="T12" fmla="*/ 1013 w 1013"/>
                <a:gd name="T13" fmla="*/ 0 h 1069"/>
                <a:gd name="T14" fmla="*/ 366 w 1013"/>
                <a:gd name="T15" fmla="*/ 71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3" h="1069">
                  <a:moveTo>
                    <a:pt x="366" y="717"/>
                  </a:moveTo>
                  <a:lnTo>
                    <a:pt x="225" y="492"/>
                  </a:lnTo>
                  <a:lnTo>
                    <a:pt x="0" y="661"/>
                  </a:lnTo>
                  <a:lnTo>
                    <a:pt x="267" y="956"/>
                  </a:lnTo>
                  <a:lnTo>
                    <a:pt x="366" y="1069"/>
                  </a:lnTo>
                  <a:lnTo>
                    <a:pt x="436" y="956"/>
                  </a:lnTo>
                  <a:lnTo>
                    <a:pt x="1013" y="0"/>
                  </a:lnTo>
                  <a:lnTo>
                    <a:pt x="366" y="7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Rectangle 68"/>
            <p:cNvSpPr>
              <a:spLocks noChangeArrowheads="1"/>
            </p:cNvSpPr>
            <p:nvPr/>
          </p:nvSpPr>
          <p:spPr bwMode="auto">
            <a:xfrm>
              <a:off x="6782" y="1620"/>
              <a:ext cx="314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Rectangle 69"/>
            <p:cNvSpPr>
              <a:spLocks noChangeArrowheads="1"/>
            </p:cNvSpPr>
            <p:nvPr/>
          </p:nvSpPr>
          <p:spPr bwMode="auto">
            <a:xfrm>
              <a:off x="6782" y="1742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Rectangle 70"/>
            <p:cNvSpPr>
              <a:spLocks noChangeArrowheads="1"/>
            </p:cNvSpPr>
            <p:nvPr/>
          </p:nvSpPr>
          <p:spPr bwMode="auto">
            <a:xfrm>
              <a:off x="6918" y="1742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Rectangle 71"/>
            <p:cNvSpPr>
              <a:spLocks noChangeArrowheads="1"/>
            </p:cNvSpPr>
            <p:nvPr/>
          </p:nvSpPr>
          <p:spPr bwMode="auto">
            <a:xfrm>
              <a:off x="7051" y="1742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Rectangle 72"/>
            <p:cNvSpPr>
              <a:spLocks noChangeArrowheads="1"/>
            </p:cNvSpPr>
            <p:nvPr/>
          </p:nvSpPr>
          <p:spPr bwMode="auto">
            <a:xfrm>
              <a:off x="6782" y="2061"/>
              <a:ext cx="314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Rectangle 73"/>
            <p:cNvSpPr>
              <a:spLocks noChangeArrowheads="1"/>
            </p:cNvSpPr>
            <p:nvPr/>
          </p:nvSpPr>
          <p:spPr bwMode="auto">
            <a:xfrm>
              <a:off x="6782" y="2185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Rectangle 74"/>
            <p:cNvSpPr>
              <a:spLocks noChangeArrowheads="1"/>
            </p:cNvSpPr>
            <p:nvPr/>
          </p:nvSpPr>
          <p:spPr bwMode="auto">
            <a:xfrm>
              <a:off x="6918" y="2185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Rectangle 75"/>
            <p:cNvSpPr>
              <a:spLocks noChangeArrowheads="1"/>
            </p:cNvSpPr>
            <p:nvPr/>
          </p:nvSpPr>
          <p:spPr bwMode="auto">
            <a:xfrm>
              <a:off x="7051" y="2185"/>
              <a:ext cx="47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6"/>
            <p:cNvSpPr>
              <a:spLocks/>
            </p:cNvSpPr>
            <p:nvPr/>
          </p:nvSpPr>
          <p:spPr bwMode="auto">
            <a:xfrm>
              <a:off x="6250" y="1187"/>
              <a:ext cx="293" cy="293"/>
            </a:xfrm>
            <a:custGeom>
              <a:avLst/>
              <a:gdLst>
                <a:gd name="T0" fmla="*/ 1757 w 1757"/>
                <a:gd name="T1" fmla="*/ 1756 h 1756"/>
                <a:gd name="T2" fmla="*/ 1757 w 1757"/>
                <a:gd name="T3" fmla="*/ 0 h 1756"/>
                <a:gd name="T4" fmla="*/ 0 w 1757"/>
                <a:gd name="T5" fmla="*/ 1756 h 1756"/>
                <a:gd name="T6" fmla="*/ 1757 w 1757"/>
                <a:gd name="T7" fmla="*/ 1756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7" h="1756">
                  <a:moveTo>
                    <a:pt x="1757" y="1756"/>
                  </a:moveTo>
                  <a:lnTo>
                    <a:pt x="1757" y="0"/>
                  </a:lnTo>
                  <a:lnTo>
                    <a:pt x="0" y="1756"/>
                  </a:lnTo>
                  <a:lnTo>
                    <a:pt x="1757" y="1756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Rectangle 77"/>
            <p:cNvSpPr>
              <a:spLocks noChangeArrowheads="1"/>
            </p:cNvSpPr>
            <p:nvPr/>
          </p:nvSpPr>
          <p:spPr bwMode="auto">
            <a:xfrm>
              <a:off x="6676" y="1311"/>
              <a:ext cx="434" cy="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0" name="모서리가 둥근 직사각형 19">
            <a:extLst>
              <a:ext uri="{FF2B5EF4-FFF2-40B4-BE49-F238E27FC236}">
                <a16:creationId xmlns:a16="http://schemas.microsoft.com/office/drawing/2014/main" id="{B60CBCEE-0991-4FBA-9463-8175D39D2F2B}"/>
              </a:ext>
            </a:extLst>
          </p:cNvPr>
          <p:cNvSpPr/>
          <p:nvPr/>
        </p:nvSpPr>
        <p:spPr>
          <a:xfrm>
            <a:off x="984502" y="4377171"/>
            <a:ext cx="3064581" cy="1227573"/>
          </a:xfrm>
          <a:prstGeom prst="roundRect">
            <a:avLst>
              <a:gd name="adj" fmla="val 12696"/>
            </a:avLst>
          </a:prstGeom>
          <a:solidFill>
            <a:srgbClr val="F3EFE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코로나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19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인해 많은 사람들이 백화점이나 마트에 가지 못하여 온라인 쇼핑을 통해 필요한 물건을 사는 경우가 많아졌습니다</a:t>
            </a:r>
          </a:p>
        </p:txBody>
      </p:sp>
      <p:sp>
        <p:nvSpPr>
          <p:cNvPr id="91" name="모서리가 둥근 직사각형 19">
            <a:extLst>
              <a:ext uri="{FF2B5EF4-FFF2-40B4-BE49-F238E27FC236}">
                <a16:creationId xmlns:a16="http://schemas.microsoft.com/office/drawing/2014/main" id="{FBA2BE88-39A7-4811-A0C0-71BB0BB14DDA}"/>
              </a:ext>
            </a:extLst>
          </p:cNvPr>
          <p:cNvSpPr/>
          <p:nvPr/>
        </p:nvSpPr>
        <p:spPr>
          <a:xfrm>
            <a:off x="8330766" y="4377170"/>
            <a:ext cx="3064581" cy="1227573"/>
          </a:xfrm>
          <a:prstGeom prst="roundRect">
            <a:avLst>
              <a:gd name="adj" fmla="val 12696"/>
            </a:avLst>
          </a:prstGeom>
          <a:solidFill>
            <a:srgbClr val="F3EFEC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소비층의 연령과 놓인 상황이 비슷하기 때문에 필요한 물건에도 많은 공통점이 발생합니다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따라서 기존 중고거래보다 자신에게 더 필요한 물품을 거래할 수 있습니다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2EF679A-6808-4788-B002-AF2ED36560CE}"/>
              </a:ext>
            </a:extLst>
          </p:cNvPr>
          <p:cNvSpPr/>
          <p:nvPr/>
        </p:nvSpPr>
        <p:spPr>
          <a:xfrm>
            <a:off x="795132" y="3548471"/>
            <a:ext cx="3311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코로나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19</a:t>
            </a:r>
            <a:endParaRPr lang="en-US" altLang="ko-KR" sz="4000" dirty="0">
              <a:solidFill>
                <a:srgbClr val="ED7D3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FF9742C-CA8C-451F-AF1D-7E03CE1FEA64}"/>
              </a:ext>
            </a:extLst>
          </p:cNvPr>
          <p:cNvSpPr/>
          <p:nvPr/>
        </p:nvSpPr>
        <p:spPr>
          <a:xfrm>
            <a:off x="8270807" y="3594767"/>
            <a:ext cx="331161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필요한 물건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48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07283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24340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개발 과정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grpSp>
        <p:nvGrpSpPr>
          <p:cNvPr id="94" name="Group 19">
            <a:extLst>
              <a:ext uri="{FF2B5EF4-FFF2-40B4-BE49-F238E27FC236}">
                <a16:creationId xmlns:a16="http://schemas.microsoft.com/office/drawing/2014/main" id="{4CF1930A-9C93-495D-9E7B-FF0EC8963A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26920" y="1837579"/>
            <a:ext cx="914171" cy="914171"/>
            <a:chOff x="2349" y="2828"/>
            <a:chExt cx="1784" cy="1784"/>
          </a:xfrm>
        </p:grpSpPr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D52E795D-152B-4921-81B3-2BE5565FE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" y="3316"/>
              <a:ext cx="985" cy="1268"/>
            </a:xfrm>
            <a:custGeom>
              <a:avLst/>
              <a:gdLst>
                <a:gd name="T0" fmla="*/ 0 w 4921"/>
                <a:gd name="T1" fmla="*/ 6342 h 6342"/>
                <a:gd name="T2" fmla="*/ 4364 w 4921"/>
                <a:gd name="T3" fmla="*/ 6342 h 6342"/>
                <a:gd name="T4" fmla="*/ 4392 w 4921"/>
                <a:gd name="T5" fmla="*/ 6342 h 6342"/>
                <a:gd name="T6" fmla="*/ 4448 w 4921"/>
                <a:gd name="T7" fmla="*/ 6336 h 6342"/>
                <a:gd name="T8" fmla="*/ 4503 w 4921"/>
                <a:gd name="T9" fmla="*/ 6325 h 6342"/>
                <a:gd name="T10" fmla="*/ 4555 w 4921"/>
                <a:gd name="T11" fmla="*/ 6309 h 6342"/>
                <a:gd name="T12" fmla="*/ 4605 w 4921"/>
                <a:gd name="T13" fmla="*/ 6288 h 6342"/>
                <a:gd name="T14" fmla="*/ 4652 w 4921"/>
                <a:gd name="T15" fmla="*/ 6261 h 6342"/>
                <a:gd name="T16" fmla="*/ 4697 w 4921"/>
                <a:gd name="T17" fmla="*/ 6231 h 6342"/>
                <a:gd name="T18" fmla="*/ 4738 w 4921"/>
                <a:gd name="T19" fmla="*/ 6197 h 6342"/>
                <a:gd name="T20" fmla="*/ 4777 w 4921"/>
                <a:gd name="T21" fmla="*/ 6159 h 6342"/>
                <a:gd name="T22" fmla="*/ 4810 w 4921"/>
                <a:gd name="T23" fmla="*/ 6118 h 6342"/>
                <a:gd name="T24" fmla="*/ 4840 w 4921"/>
                <a:gd name="T25" fmla="*/ 6073 h 6342"/>
                <a:gd name="T26" fmla="*/ 4867 w 4921"/>
                <a:gd name="T27" fmla="*/ 6026 h 6342"/>
                <a:gd name="T28" fmla="*/ 4888 w 4921"/>
                <a:gd name="T29" fmla="*/ 5976 h 6342"/>
                <a:gd name="T30" fmla="*/ 4904 w 4921"/>
                <a:gd name="T31" fmla="*/ 5924 h 6342"/>
                <a:gd name="T32" fmla="*/ 4915 w 4921"/>
                <a:gd name="T33" fmla="*/ 5869 h 6342"/>
                <a:gd name="T34" fmla="*/ 4921 w 4921"/>
                <a:gd name="T35" fmla="*/ 5813 h 6342"/>
                <a:gd name="T36" fmla="*/ 4921 w 4921"/>
                <a:gd name="T37" fmla="*/ 5785 h 6342"/>
                <a:gd name="T38" fmla="*/ 4921 w 4921"/>
                <a:gd name="T39" fmla="*/ 0 h 6342"/>
                <a:gd name="T40" fmla="*/ 558 w 4921"/>
                <a:gd name="T41" fmla="*/ 0 h 6342"/>
                <a:gd name="T42" fmla="*/ 558 w 4921"/>
                <a:gd name="T43" fmla="*/ 5785 h 6342"/>
                <a:gd name="T44" fmla="*/ 558 w 4921"/>
                <a:gd name="T45" fmla="*/ 5813 h 6342"/>
                <a:gd name="T46" fmla="*/ 551 w 4921"/>
                <a:gd name="T47" fmla="*/ 5869 h 6342"/>
                <a:gd name="T48" fmla="*/ 540 w 4921"/>
                <a:gd name="T49" fmla="*/ 5924 h 6342"/>
                <a:gd name="T50" fmla="*/ 524 w 4921"/>
                <a:gd name="T51" fmla="*/ 5976 h 6342"/>
                <a:gd name="T52" fmla="*/ 502 w 4921"/>
                <a:gd name="T53" fmla="*/ 6026 h 6342"/>
                <a:gd name="T54" fmla="*/ 477 w 4921"/>
                <a:gd name="T55" fmla="*/ 6073 h 6342"/>
                <a:gd name="T56" fmla="*/ 447 w 4921"/>
                <a:gd name="T57" fmla="*/ 6118 h 6342"/>
                <a:gd name="T58" fmla="*/ 412 w 4921"/>
                <a:gd name="T59" fmla="*/ 6159 h 6342"/>
                <a:gd name="T60" fmla="*/ 375 w 4921"/>
                <a:gd name="T61" fmla="*/ 6197 h 6342"/>
                <a:gd name="T62" fmla="*/ 333 w 4921"/>
                <a:gd name="T63" fmla="*/ 6231 h 6342"/>
                <a:gd name="T64" fmla="*/ 289 w 4921"/>
                <a:gd name="T65" fmla="*/ 6261 h 6342"/>
                <a:gd name="T66" fmla="*/ 241 w 4921"/>
                <a:gd name="T67" fmla="*/ 6288 h 6342"/>
                <a:gd name="T68" fmla="*/ 192 w 4921"/>
                <a:gd name="T69" fmla="*/ 6309 h 6342"/>
                <a:gd name="T70" fmla="*/ 139 w 4921"/>
                <a:gd name="T71" fmla="*/ 6325 h 6342"/>
                <a:gd name="T72" fmla="*/ 85 w 4921"/>
                <a:gd name="T73" fmla="*/ 6336 h 6342"/>
                <a:gd name="T74" fmla="*/ 29 w 4921"/>
                <a:gd name="T75" fmla="*/ 6342 h 6342"/>
                <a:gd name="T76" fmla="*/ 0 w 4921"/>
                <a:gd name="T77" fmla="*/ 6342 h 6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921" h="6342">
                  <a:moveTo>
                    <a:pt x="0" y="6342"/>
                  </a:moveTo>
                  <a:lnTo>
                    <a:pt x="4364" y="6342"/>
                  </a:lnTo>
                  <a:lnTo>
                    <a:pt x="4392" y="6342"/>
                  </a:lnTo>
                  <a:lnTo>
                    <a:pt x="4448" y="6336"/>
                  </a:lnTo>
                  <a:lnTo>
                    <a:pt x="4503" y="6325"/>
                  </a:lnTo>
                  <a:lnTo>
                    <a:pt x="4555" y="6309"/>
                  </a:lnTo>
                  <a:lnTo>
                    <a:pt x="4605" y="6288"/>
                  </a:lnTo>
                  <a:lnTo>
                    <a:pt x="4652" y="6261"/>
                  </a:lnTo>
                  <a:lnTo>
                    <a:pt x="4697" y="6231"/>
                  </a:lnTo>
                  <a:lnTo>
                    <a:pt x="4738" y="6197"/>
                  </a:lnTo>
                  <a:lnTo>
                    <a:pt x="4777" y="6159"/>
                  </a:lnTo>
                  <a:lnTo>
                    <a:pt x="4810" y="6118"/>
                  </a:lnTo>
                  <a:lnTo>
                    <a:pt x="4840" y="6073"/>
                  </a:lnTo>
                  <a:lnTo>
                    <a:pt x="4867" y="6026"/>
                  </a:lnTo>
                  <a:lnTo>
                    <a:pt x="4888" y="5976"/>
                  </a:lnTo>
                  <a:lnTo>
                    <a:pt x="4904" y="5924"/>
                  </a:lnTo>
                  <a:lnTo>
                    <a:pt x="4915" y="5869"/>
                  </a:lnTo>
                  <a:lnTo>
                    <a:pt x="4921" y="5813"/>
                  </a:lnTo>
                  <a:lnTo>
                    <a:pt x="4921" y="5785"/>
                  </a:lnTo>
                  <a:lnTo>
                    <a:pt x="4921" y="0"/>
                  </a:lnTo>
                  <a:lnTo>
                    <a:pt x="558" y="0"/>
                  </a:lnTo>
                  <a:lnTo>
                    <a:pt x="558" y="5785"/>
                  </a:lnTo>
                  <a:lnTo>
                    <a:pt x="558" y="5813"/>
                  </a:lnTo>
                  <a:lnTo>
                    <a:pt x="551" y="5869"/>
                  </a:lnTo>
                  <a:lnTo>
                    <a:pt x="540" y="5924"/>
                  </a:lnTo>
                  <a:lnTo>
                    <a:pt x="524" y="5976"/>
                  </a:lnTo>
                  <a:lnTo>
                    <a:pt x="502" y="6026"/>
                  </a:lnTo>
                  <a:lnTo>
                    <a:pt x="477" y="6073"/>
                  </a:lnTo>
                  <a:lnTo>
                    <a:pt x="447" y="6118"/>
                  </a:lnTo>
                  <a:lnTo>
                    <a:pt x="412" y="6159"/>
                  </a:lnTo>
                  <a:lnTo>
                    <a:pt x="375" y="6197"/>
                  </a:lnTo>
                  <a:lnTo>
                    <a:pt x="333" y="6231"/>
                  </a:lnTo>
                  <a:lnTo>
                    <a:pt x="289" y="6261"/>
                  </a:lnTo>
                  <a:lnTo>
                    <a:pt x="241" y="6288"/>
                  </a:lnTo>
                  <a:lnTo>
                    <a:pt x="192" y="6309"/>
                  </a:lnTo>
                  <a:lnTo>
                    <a:pt x="139" y="6325"/>
                  </a:lnTo>
                  <a:lnTo>
                    <a:pt x="85" y="6336"/>
                  </a:lnTo>
                  <a:lnTo>
                    <a:pt x="29" y="6342"/>
                  </a:lnTo>
                  <a:lnTo>
                    <a:pt x="0" y="6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6132CD83-5CA0-41FE-8C60-037383D5F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" y="3427"/>
              <a:ext cx="650" cy="1046"/>
            </a:xfrm>
            <a:prstGeom prst="rect">
              <a:avLst/>
            </a:pr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822BA20A-55F5-4CD5-B294-8ADAF798B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" y="3890"/>
              <a:ext cx="523" cy="693"/>
            </a:xfrm>
            <a:custGeom>
              <a:avLst/>
              <a:gdLst>
                <a:gd name="T0" fmla="*/ 2411 w 2614"/>
                <a:gd name="T1" fmla="*/ 3178 h 3465"/>
                <a:gd name="T2" fmla="*/ 1910 w 2614"/>
                <a:gd name="T3" fmla="*/ 3429 h 3465"/>
                <a:gd name="T4" fmla="*/ 1878 w 2614"/>
                <a:gd name="T5" fmla="*/ 3444 h 3465"/>
                <a:gd name="T6" fmla="*/ 1811 w 2614"/>
                <a:gd name="T7" fmla="*/ 3462 h 3465"/>
                <a:gd name="T8" fmla="*/ 1742 w 2614"/>
                <a:gd name="T9" fmla="*/ 3465 h 3465"/>
                <a:gd name="T10" fmla="*/ 1674 w 2614"/>
                <a:gd name="T11" fmla="*/ 3456 h 3465"/>
                <a:gd name="T12" fmla="*/ 1610 w 2614"/>
                <a:gd name="T13" fmla="*/ 3435 h 3465"/>
                <a:gd name="T14" fmla="*/ 1549 w 2614"/>
                <a:gd name="T15" fmla="*/ 3403 h 3465"/>
                <a:gd name="T16" fmla="*/ 1496 w 2614"/>
                <a:gd name="T17" fmla="*/ 3360 h 3465"/>
                <a:gd name="T18" fmla="*/ 1453 w 2614"/>
                <a:gd name="T19" fmla="*/ 3307 h 3465"/>
                <a:gd name="T20" fmla="*/ 1436 w 2614"/>
                <a:gd name="T21" fmla="*/ 3277 h 3465"/>
                <a:gd name="T22" fmla="*/ 0 w 2614"/>
                <a:gd name="T23" fmla="*/ 572 h 3465"/>
                <a:gd name="T24" fmla="*/ 1130 w 2614"/>
                <a:gd name="T25" fmla="*/ 0 h 3465"/>
                <a:gd name="T26" fmla="*/ 2579 w 2614"/>
                <a:gd name="T27" fmla="*/ 2718 h 3465"/>
                <a:gd name="T28" fmla="*/ 2593 w 2614"/>
                <a:gd name="T29" fmla="*/ 2748 h 3465"/>
                <a:gd name="T30" fmla="*/ 2611 w 2614"/>
                <a:gd name="T31" fmla="*/ 2810 h 3465"/>
                <a:gd name="T32" fmla="*/ 2614 w 2614"/>
                <a:gd name="T33" fmla="*/ 2876 h 3465"/>
                <a:gd name="T34" fmla="*/ 2605 w 2614"/>
                <a:gd name="T35" fmla="*/ 2942 h 3465"/>
                <a:gd name="T36" fmla="*/ 2583 w 2614"/>
                <a:gd name="T37" fmla="*/ 3007 h 3465"/>
                <a:gd name="T38" fmla="*/ 2548 w 2614"/>
                <a:gd name="T39" fmla="*/ 3065 h 3465"/>
                <a:gd name="T40" fmla="*/ 2502 w 2614"/>
                <a:gd name="T41" fmla="*/ 3119 h 3465"/>
                <a:gd name="T42" fmla="*/ 2445 w 2614"/>
                <a:gd name="T43" fmla="*/ 3162 h 3465"/>
                <a:gd name="T44" fmla="*/ 2411 w 2614"/>
                <a:gd name="T45" fmla="*/ 3178 h 3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4" h="3465">
                  <a:moveTo>
                    <a:pt x="2411" y="3178"/>
                  </a:moveTo>
                  <a:lnTo>
                    <a:pt x="1910" y="3429"/>
                  </a:lnTo>
                  <a:lnTo>
                    <a:pt x="1878" y="3444"/>
                  </a:lnTo>
                  <a:lnTo>
                    <a:pt x="1811" y="3462"/>
                  </a:lnTo>
                  <a:lnTo>
                    <a:pt x="1742" y="3465"/>
                  </a:lnTo>
                  <a:lnTo>
                    <a:pt x="1674" y="3456"/>
                  </a:lnTo>
                  <a:lnTo>
                    <a:pt x="1610" y="3435"/>
                  </a:lnTo>
                  <a:lnTo>
                    <a:pt x="1549" y="3403"/>
                  </a:lnTo>
                  <a:lnTo>
                    <a:pt x="1496" y="3360"/>
                  </a:lnTo>
                  <a:lnTo>
                    <a:pt x="1453" y="3307"/>
                  </a:lnTo>
                  <a:lnTo>
                    <a:pt x="1436" y="3277"/>
                  </a:lnTo>
                  <a:lnTo>
                    <a:pt x="0" y="572"/>
                  </a:lnTo>
                  <a:lnTo>
                    <a:pt x="1130" y="0"/>
                  </a:lnTo>
                  <a:lnTo>
                    <a:pt x="2579" y="2718"/>
                  </a:lnTo>
                  <a:lnTo>
                    <a:pt x="2593" y="2748"/>
                  </a:lnTo>
                  <a:lnTo>
                    <a:pt x="2611" y="2810"/>
                  </a:lnTo>
                  <a:lnTo>
                    <a:pt x="2614" y="2876"/>
                  </a:lnTo>
                  <a:lnTo>
                    <a:pt x="2605" y="2942"/>
                  </a:lnTo>
                  <a:lnTo>
                    <a:pt x="2583" y="3007"/>
                  </a:lnTo>
                  <a:lnTo>
                    <a:pt x="2548" y="3065"/>
                  </a:lnTo>
                  <a:lnTo>
                    <a:pt x="2502" y="3119"/>
                  </a:lnTo>
                  <a:lnTo>
                    <a:pt x="2445" y="3162"/>
                  </a:lnTo>
                  <a:lnTo>
                    <a:pt x="2411" y="3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A01435C9-85DC-41A5-9E3D-BEA6362EB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" y="3696"/>
              <a:ext cx="253" cy="287"/>
            </a:xfrm>
            <a:custGeom>
              <a:avLst/>
              <a:gdLst>
                <a:gd name="T0" fmla="*/ 0 w 1265"/>
                <a:gd name="T1" fmla="*/ 368 h 1435"/>
                <a:gd name="T2" fmla="*/ 719 w 1265"/>
                <a:gd name="T3" fmla="*/ 0 h 1435"/>
                <a:gd name="T4" fmla="*/ 1265 w 1265"/>
                <a:gd name="T5" fmla="*/ 1067 h 1435"/>
                <a:gd name="T6" fmla="*/ 545 w 1265"/>
                <a:gd name="T7" fmla="*/ 1435 h 1435"/>
                <a:gd name="T8" fmla="*/ 0 w 1265"/>
                <a:gd name="T9" fmla="*/ 368 h 1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1435">
                  <a:moveTo>
                    <a:pt x="0" y="368"/>
                  </a:moveTo>
                  <a:lnTo>
                    <a:pt x="719" y="0"/>
                  </a:lnTo>
                  <a:lnTo>
                    <a:pt x="1265" y="1067"/>
                  </a:lnTo>
                  <a:lnTo>
                    <a:pt x="545" y="1435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4298379E-83AA-469F-83AB-5D6BF4EB8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856"/>
              <a:ext cx="1018" cy="1019"/>
            </a:xfrm>
            <a:custGeom>
              <a:avLst/>
              <a:gdLst>
                <a:gd name="T0" fmla="*/ 1330 w 5091"/>
                <a:gd name="T1" fmla="*/ 310 h 5097"/>
                <a:gd name="T2" fmla="*/ 1005 w 5091"/>
                <a:gd name="T3" fmla="*/ 520 h 5097"/>
                <a:gd name="T4" fmla="*/ 722 w 5091"/>
                <a:gd name="T5" fmla="*/ 771 h 5097"/>
                <a:gd name="T6" fmla="*/ 483 w 5091"/>
                <a:gd name="T7" fmla="*/ 1056 h 5097"/>
                <a:gd name="T8" fmla="*/ 290 w 5091"/>
                <a:gd name="T9" fmla="*/ 1370 h 5097"/>
                <a:gd name="T10" fmla="*/ 144 w 5091"/>
                <a:gd name="T11" fmla="*/ 1706 h 5097"/>
                <a:gd name="T12" fmla="*/ 48 w 5091"/>
                <a:gd name="T13" fmla="*/ 2060 h 5097"/>
                <a:gd name="T14" fmla="*/ 3 w 5091"/>
                <a:gd name="T15" fmla="*/ 2425 h 5097"/>
                <a:gd name="T16" fmla="*/ 12 w 5091"/>
                <a:gd name="T17" fmla="*/ 2796 h 5097"/>
                <a:gd name="T18" fmla="*/ 73 w 5091"/>
                <a:gd name="T19" fmla="*/ 3166 h 5097"/>
                <a:gd name="T20" fmla="*/ 193 w 5091"/>
                <a:gd name="T21" fmla="*/ 3531 h 5097"/>
                <a:gd name="T22" fmla="*/ 273 w 5091"/>
                <a:gd name="T23" fmla="*/ 3708 h 5097"/>
                <a:gd name="T24" fmla="*/ 439 w 5091"/>
                <a:gd name="T25" fmla="*/ 3989 h 5097"/>
                <a:gd name="T26" fmla="*/ 677 w 5091"/>
                <a:gd name="T27" fmla="*/ 4285 h 5097"/>
                <a:gd name="T28" fmla="*/ 952 w 5091"/>
                <a:gd name="T29" fmla="*/ 4540 h 5097"/>
                <a:gd name="T30" fmla="*/ 1256 w 5091"/>
                <a:gd name="T31" fmla="*/ 4749 h 5097"/>
                <a:gd name="T32" fmla="*/ 1585 w 5091"/>
                <a:gd name="T33" fmla="*/ 4910 h 5097"/>
                <a:gd name="T34" fmla="*/ 1935 w 5091"/>
                <a:gd name="T35" fmla="*/ 5023 h 5097"/>
                <a:gd name="T36" fmla="*/ 2296 w 5091"/>
                <a:gd name="T37" fmla="*/ 5084 h 5097"/>
                <a:gd name="T38" fmla="*/ 2666 w 5091"/>
                <a:gd name="T39" fmla="*/ 5095 h 5097"/>
                <a:gd name="T40" fmla="*/ 3038 w 5091"/>
                <a:gd name="T41" fmla="*/ 5051 h 5097"/>
                <a:gd name="T42" fmla="*/ 3405 w 5091"/>
                <a:gd name="T43" fmla="*/ 4950 h 5097"/>
                <a:gd name="T44" fmla="*/ 3703 w 5091"/>
                <a:gd name="T45" fmla="*/ 4824 h 5097"/>
                <a:gd name="T46" fmla="*/ 3874 w 5091"/>
                <a:gd name="T47" fmla="*/ 4728 h 5097"/>
                <a:gd name="T48" fmla="*/ 4186 w 5091"/>
                <a:gd name="T49" fmla="*/ 4504 h 5097"/>
                <a:gd name="T50" fmla="*/ 4454 w 5091"/>
                <a:gd name="T51" fmla="*/ 4242 h 5097"/>
                <a:gd name="T52" fmla="*/ 4678 w 5091"/>
                <a:gd name="T53" fmla="*/ 3946 h 5097"/>
                <a:gd name="T54" fmla="*/ 4856 w 5091"/>
                <a:gd name="T55" fmla="*/ 3624 h 5097"/>
                <a:gd name="T56" fmla="*/ 4985 w 5091"/>
                <a:gd name="T57" fmla="*/ 3281 h 5097"/>
                <a:gd name="T58" fmla="*/ 5064 w 5091"/>
                <a:gd name="T59" fmla="*/ 2922 h 5097"/>
                <a:gd name="T60" fmla="*/ 5091 w 5091"/>
                <a:gd name="T61" fmla="*/ 2555 h 5097"/>
                <a:gd name="T62" fmla="*/ 5066 w 5091"/>
                <a:gd name="T63" fmla="*/ 2184 h 5097"/>
                <a:gd name="T64" fmla="*/ 4985 w 5091"/>
                <a:gd name="T65" fmla="*/ 1815 h 5097"/>
                <a:gd name="T66" fmla="*/ 4848 w 5091"/>
                <a:gd name="T67" fmla="*/ 1453 h 5097"/>
                <a:gd name="T68" fmla="*/ 4787 w 5091"/>
                <a:gd name="T69" fmla="*/ 1336 h 5097"/>
                <a:gd name="T70" fmla="*/ 4574 w 5091"/>
                <a:gd name="T71" fmla="*/ 1010 h 5097"/>
                <a:gd name="T72" fmla="*/ 4321 w 5091"/>
                <a:gd name="T73" fmla="*/ 727 h 5097"/>
                <a:gd name="T74" fmla="*/ 4033 w 5091"/>
                <a:gd name="T75" fmla="*/ 486 h 5097"/>
                <a:gd name="T76" fmla="*/ 3718 w 5091"/>
                <a:gd name="T77" fmla="*/ 292 h 5097"/>
                <a:gd name="T78" fmla="*/ 3381 w 5091"/>
                <a:gd name="T79" fmla="*/ 145 h 5097"/>
                <a:gd name="T80" fmla="*/ 3027 w 5091"/>
                <a:gd name="T81" fmla="*/ 48 h 5097"/>
                <a:gd name="T82" fmla="*/ 2663 w 5091"/>
                <a:gd name="T83" fmla="*/ 3 h 5097"/>
                <a:gd name="T84" fmla="*/ 2294 w 5091"/>
                <a:gd name="T85" fmla="*/ 12 h 5097"/>
                <a:gd name="T86" fmla="*/ 1926 w 5091"/>
                <a:gd name="T87" fmla="*/ 75 h 5097"/>
                <a:gd name="T88" fmla="*/ 1565 w 5091"/>
                <a:gd name="T89" fmla="*/ 197 h 5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91" h="5097">
                  <a:moveTo>
                    <a:pt x="1389" y="279"/>
                  </a:moveTo>
                  <a:lnTo>
                    <a:pt x="1389" y="279"/>
                  </a:lnTo>
                  <a:lnTo>
                    <a:pt x="1330" y="310"/>
                  </a:lnTo>
                  <a:lnTo>
                    <a:pt x="1217" y="375"/>
                  </a:lnTo>
                  <a:lnTo>
                    <a:pt x="1109" y="445"/>
                  </a:lnTo>
                  <a:lnTo>
                    <a:pt x="1005" y="520"/>
                  </a:lnTo>
                  <a:lnTo>
                    <a:pt x="906" y="599"/>
                  </a:lnTo>
                  <a:lnTo>
                    <a:pt x="812" y="683"/>
                  </a:lnTo>
                  <a:lnTo>
                    <a:pt x="722" y="771"/>
                  </a:lnTo>
                  <a:lnTo>
                    <a:pt x="637" y="862"/>
                  </a:lnTo>
                  <a:lnTo>
                    <a:pt x="557" y="957"/>
                  </a:lnTo>
                  <a:lnTo>
                    <a:pt x="483" y="1056"/>
                  </a:lnTo>
                  <a:lnTo>
                    <a:pt x="413" y="1157"/>
                  </a:lnTo>
                  <a:lnTo>
                    <a:pt x="349" y="1262"/>
                  </a:lnTo>
                  <a:lnTo>
                    <a:pt x="290" y="1370"/>
                  </a:lnTo>
                  <a:lnTo>
                    <a:pt x="236" y="1479"/>
                  </a:lnTo>
                  <a:lnTo>
                    <a:pt x="187" y="1591"/>
                  </a:lnTo>
                  <a:lnTo>
                    <a:pt x="144" y="1706"/>
                  </a:lnTo>
                  <a:lnTo>
                    <a:pt x="107" y="1822"/>
                  </a:lnTo>
                  <a:lnTo>
                    <a:pt x="75" y="1940"/>
                  </a:lnTo>
                  <a:lnTo>
                    <a:pt x="48" y="2060"/>
                  </a:lnTo>
                  <a:lnTo>
                    <a:pt x="27" y="2181"/>
                  </a:lnTo>
                  <a:lnTo>
                    <a:pt x="13" y="2302"/>
                  </a:lnTo>
                  <a:lnTo>
                    <a:pt x="3" y="2425"/>
                  </a:lnTo>
                  <a:lnTo>
                    <a:pt x="0" y="2548"/>
                  </a:lnTo>
                  <a:lnTo>
                    <a:pt x="3" y="2671"/>
                  </a:lnTo>
                  <a:lnTo>
                    <a:pt x="12" y="2796"/>
                  </a:lnTo>
                  <a:lnTo>
                    <a:pt x="26" y="2919"/>
                  </a:lnTo>
                  <a:lnTo>
                    <a:pt x="47" y="3042"/>
                  </a:lnTo>
                  <a:lnTo>
                    <a:pt x="73" y="3166"/>
                  </a:lnTo>
                  <a:lnTo>
                    <a:pt x="107" y="3288"/>
                  </a:lnTo>
                  <a:lnTo>
                    <a:pt x="147" y="3410"/>
                  </a:lnTo>
                  <a:lnTo>
                    <a:pt x="193" y="3531"/>
                  </a:lnTo>
                  <a:lnTo>
                    <a:pt x="245" y="3650"/>
                  </a:lnTo>
                  <a:lnTo>
                    <a:pt x="273" y="3708"/>
                  </a:lnTo>
                  <a:lnTo>
                    <a:pt x="273" y="3708"/>
                  </a:lnTo>
                  <a:lnTo>
                    <a:pt x="303" y="3767"/>
                  </a:lnTo>
                  <a:lnTo>
                    <a:pt x="369" y="3880"/>
                  </a:lnTo>
                  <a:lnTo>
                    <a:pt x="439" y="3989"/>
                  </a:lnTo>
                  <a:lnTo>
                    <a:pt x="515" y="4092"/>
                  </a:lnTo>
                  <a:lnTo>
                    <a:pt x="593" y="4191"/>
                  </a:lnTo>
                  <a:lnTo>
                    <a:pt x="677" y="4285"/>
                  </a:lnTo>
                  <a:lnTo>
                    <a:pt x="765" y="4375"/>
                  </a:lnTo>
                  <a:lnTo>
                    <a:pt x="857" y="4460"/>
                  </a:lnTo>
                  <a:lnTo>
                    <a:pt x="952" y="4540"/>
                  </a:lnTo>
                  <a:lnTo>
                    <a:pt x="1050" y="4615"/>
                  </a:lnTo>
                  <a:lnTo>
                    <a:pt x="1151" y="4684"/>
                  </a:lnTo>
                  <a:lnTo>
                    <a:pt x="1256" y="4749"/>
                  </a:lnTo>
                  <a:lnTo>
                    <a:pt x="1364" y="4807"/>
                  </a:lnTo>
                  <a:lnTo>
                    <a:pt x="1473" y="4862"/>
                  </a:lnTo>
                  <a:lnTo>
                    <a:pt x="1585" y="4910"/>
                  </a:lnTo>
                  <a:lnTo>
                    <a:pt x="1700" y="4952"/>
                  </a:lnTo>
                  <a:lnTo>
                    <a:pt x="1816" y="4990"/>
                  </a:lnTo>
                  <a:lnTo>
                    <a:pt x="1935" y="5023"/>
                  </a:lnTo>
                  <a:lnTo>
                    <a:pt x="2054" y="5049"/>
                  </a:lnTo>
                  <a:lnTo>
                    <a:pt x="2175" y="5070"/>
                  </a:lnTo>
                  <a:lnTo>
                    <a:pt x="2296" y="5084"/>
                  </a:lnTo>
                  <a:lnTo>
                    <a:pt x="2419" y="5094"/>
                  </a:lnTo>
                  <a:lnTo>
                    <a:pt x="2542" y="5097"/>
                  </a:lnTo>
                  <a:lnTo>
                    <a:pt x="2666" y="5095"/>
                  </a:lnTo>
                  <a:lnTo>
                    <a:pt x="2790" y="5085"/>
                  </a:lnTo>
                  <a:lnTo>
                    <a:pt x="2913" y="5071"/>
                  </a:lnTo>
                  <a:lnTo>
                    <a:pt x="3038" y="5051"/>
                  </a:lnTo>
                  <a:lnTo>
                    <a:pt x="3160" y="5024"/>
                  </a:lnTo>
                  <a:lnTo>
                    <a:pt x="3283" y="4990"/>
                  </a:lnTo>
                  <a:lnTo>
                    <a:pt x="3405" y="4950"/>
                  </a:lnTo>
                  <a:lnTo>
                    <a:pt x="3525" y="4904"/>
                  </a:lnTo>
                  <a:lnTo>
                    <a:pt x="3644" y="4852"/>
                  </a:lnTo>
                  <a:lnTo>
                    <a:pt x="3703" y="4824"/>
                  </a:lnTo>
                  <a:lnTo>
                    <a:pt x="3703" y="4824"/>
                  </a:lnTo>
                  <a:lnTo>
                    <a:pt x="3761" y="4794"/>
                  </a:lnTo>
                  <a:lnTo>
                    <a:pt x="3874" y="4728"/>
                  </a:lnTo>
                  <a:lnTo>
                    <a:pt x="3983" y="4658"/>
                  </a:lnTo>
                  <a:lnTo>
                    <a:pt x="4087" y="4583"/>
                  </a:lnTo>
                  <a:lnTo>
                    <a:pt x="4186" y="4504"/>
                  </a:lnTo>
                  <a:lnTo>
                    <a:pt x="4281" y="4420"/>
                  </a:lnTo>
                  <a:lnTo>
                    <a:pt x="4370" y="4333"/>
                  </a:lnTo>
                  <a:lnTo>
                    <a:pt x="4454" y="4242"/>
                  </a:lnTo>
                  <a:lnTo>
                    <a:pt x="4534" y="4146"/>
                  </a:lnTo>
                  <a:lnTo>
                    <a:pt x="4609" y="4047"/>
                  </a:lnTo>
                  <a:lnTo>
                    <a:pt x="4678" y="3946"/>
                  </a:lnTo>
                  <a:lnTo>
                    <a:pt x="4743" y="3841"/>
                  </a:lnTo>
                  <a:lnTo>
                    <a:pt x="4802" y="3733"/>
                  </a:lnTo>
                  <a:lnTo>
                    <a:pt x="4856" y="3624"/>
                  </a:lnTo>
                  <a:lnTo>
                    <a:pt x="4904" y="3512"/>
                  </a:lnTo>
                  <a:lnTo>
                    <a:pt x="4947" y="3397"/>
                  </a:lnTo>
                  <a:lnTo>
                    <a:pt x="4985" y="3281"/>
                  </a:lnTo>
                  <a:lnTo>
                    <a:pt x="5017" y="3163"/>
                  </a:lnTo>
                  <a:lnTo>
                    <a:pt x="5043" y="3043"/>
                  </a:lnTo>
                  <a:lnTo>
                    <a:pt x="5064" y="2922"/>
                  </a:lnTo>
                  <a:lnTo>
                    <a:pt x="5079" y="2801"/>
                  </a:lnTo>
                  <a:lnTo>
                    <a:pt x="5088" y="2679"/>
                  </a:lnTo>
                  <a:lnTo>
                    <a:pt x="5091" y="2555"/>
                  </a:lnTo>
                  <a:lnTo>
                    <a:pt x="5089" y="2432"/>
                  </a:lnTo>
                  <a:lnTo>
                    <a:pt x="5081" y="2307"/>
                  </a:lnTo>
                  <a:lnTo>
                    <a:pt x="5066" y="2184"/>
                  </a:lnTo>
                  <a:lnTo>
                    <a:pt x="5045" y="2061"/>
                  </a:lnTo>
                  <a:lnTo>
                    <a:pt x="5018" y="1937"/>
                  </a:lnTo>
                  <a:lnTo>
                    <a:pt x="4985" y="1815"/>
                  </a:lnTo>
                  <a:lnTo>
                    <a:pt x="4946" y="1693"/>
                  </a:lnTo>
                  <a:lnTo>
                    <a:pt x="4900" y="1572"/>
                  </a:lnTo>
                  <a:lnTo>
                    <a:pt x="4848" y="1453"/>
                  </a:lnTo>
                  <a:lnTo>
                    <a:pt x="4818" y="1395"/>
                  </a:lnTo>
                  <a:lnTo>
                    <a:pt x="4818" y="1395"/>
                  </a:lnTo>
                  <a:lnTo>
                    <a:pt x="4787" y="1336"/>
                  </a:lnTo>
                  <a:lnTo>
                    <a:pt x="4721" y="1223"/>
                  </a:lnTo>
                  <a:lnTo>
                    <a:pt x="4649" y="1115"/>
                  </a:lnTo>
                  <a:lnTo>
                    <a:pt x="4574" y="1010"/>
                  </a:lnTo>
                  <a:lnTo>
                    <a:pt x="4493" y="911"/>
                  </a:lnTo>
                  <a:lnTo>
                    <a:pt x="4408" y="817"/>
                  </a:lnTo>
                  <a:lnTo>
                    <a:pt x="4321" y="727"/>
                  </a:lnTo>
                  <a:lnTo>
                    <a:pt x="4229" y="641"/>
                  </a:lnTo>
                  <a:lnTo>
                    <a:pt x="4132" y="561"/>
                  </a:lnTo>
                  <a:lnTo>
                    <a:pt x="4033" y="486"/>
                  </a:lnTo>
                  <a:lnTo>
                    <a:pt x="3931" y="416"/>
                  </a:lnTo>
                  <a:lnTo>
                    <a:pt x="3826" y="351"/>
                  </a:lnTo>
                  <a:lnTo>
                    <a:pt x="3718" y="292"/>
                  </a:lnTo>
                  <a:lnTo>
                    <a:pt x="3609" y="237"/>
                  </a:lnTo>
                  <a:lnTo>
                    <a:pt x="3496" y="189"/>
                  </a:lnTo>
                  <a:lnTo>
                    <a:pt x="3381" y="145"/>
                  </a:lnTo>
                  <a:lnTo>
                    <a:pt x="3265" y="108"/>
                  </a:lnTo>
                  <a:lnTo>
                    <a:pt x="3146" y="75"/>
                  </a:lnTo>
                  <a:lnTo>
                    <a:pt x="3027" y="48"/>
                  </a:lnTo>
                  <a:lnTo>
                    <a:pt x="2907" y="27"/>
                  </a:lnTo>
                  <a:lnTo>
                    <a:pt x="2786" y="13"/>
                  </a:lnTo>
                  <a:lnTo>
                    <a:pt x="2663" y="3"/>
                  </a:lnTo>
                  <a:lnTo>
                    <a:pt x="2541" y="0"/>
                  </a:lnTo>
                  <a:lnTo>
                    <a:pt x="2418" y="3"/>
                  </a:lnTo>
                  <a:lnTo>
                    <a:pt x="2294" y="12"/>
                  </a:lnTo>
                  <a:lnTo>
                    <a:pt x="2171" y="26"/>
                  </a:lnTo>
                  <a:lnTo>
                    <a:pt x="2049" y="48"/>
                  </a:lnTo>
                  <a:lnTo>
                    <a:pt x="1926" y="75"/>
                  </a:lnTo>
                  <a:lnTo>
                    <a:pt x="1805" y="109"/>
                  </a:lnTo>
                  <a:lnTo>
                    <a:pt x="1685" y="150"/>
                  </a:lnTo>
                  <a:lnTo>
                    <a:pt x="1565" y="197"/>
                  </a:lnTo>
                  <a:lnTo>
                    <a:pt x="1447" y="250"/>
                  </a:lnTo>
                  <a:lnTo>
                    <a:pt x="1389" y="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640BCBD3-D6E7-48BE-85BA-336B8F879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2965"/>
              <a:ext cx="795" cy="797"/>
            </a:xfrm>
            <a:custGeom>
              <a:avLst/>
              <a:gdLst>
                <a:gd name="T0" fmla="*/ 1919 w 3976"/>
                <a:gd name="T1" fmla="*/ 3985 h 3986"/>
                <a:gd name="T2" fmla="*/ 1643 w 3976"/>
                <a:gd name="T3" fmla="*/ 3957 h 3986"/>
                <a:gd name="T4" fmla="*/ 1378 w 3976"/>
                <a:gd name="T5" fmla="*/ 3891 h 3986"/>
                <a:gd name="T6" fmla="*/ 1126 w 3976"/>
                <a:gd name="T7" fmla="*/ 3791 h 3986"/>
                <a:gd name="T8" fmla="*/ 890 w 3976"/>
                <a:gd name="T9" fmla="*/ 3657 h 3986"/>
                <a:gd name="T10" fmla="*/ 676 w 3976"/>
                <a:gd name="T11" fmla="*/ 3494 h 3986"/>
                <a:gd name="T12" fmla="*/ 486 w 3976"/>
                <a:gd name="T13" fmla="*/ 3300 h 3986"/>
                <a:gd name="T14" fmla="*/ 322 w 3976"/>
                <a:gd name="T15" fmla="*/ 3081 h 3986"/>
                <a:gd name="T16" fmla="*/ 219 w 3976"/>
                <a:gd name="T17" fmla="*/ 2899 h 3986"/>
                <a:gd name="T18" fmla="*/ 154 w 3976"/>
                <a:gd name="T19" fmla="*/ 2760 h 3986"/>
                <a:gd name="T20" fmla="*/ 86 w 3976"/>
                <a:gd name="T21" fmla="*/ 2572 h 3986"/>
                <a:gd name="T22" fmla="*/ 38 w 3976"/>
                <a:gd name="T23" fmla="*/ 2380 h 3986"/>
                <a:gd name="T24" fmla="*/ 0 w 3976"/>
                <a:gd name="T25" fmla="*/ 2043 h 3986"/>
                <a:gd name="T26" fmla="*/ 28 w 3976"/>
                <a:gd name="T27" fmla="*/ 1661 h 3986"/>
                <a:gd name="T28" fmla="*/ 128 w 3976"/>
                <a:gd name="T29" fmla="*/ 1292 h 3986"/>
                <a:gd name="T30" fmla="*/ 296 w 3976"/>
                <a:gd name="T31" fmla="*/ 949 h 3986"/>
                <a:gd name="T32" fmla="*/ 530 w 3976"/>
                <a:gd name="T33" fmla="*/ 642 h 3986"/>
                <a:gd name="T34" fmla="*/ 785 w 3976"/>
                <a:gd name="T35" fmla="*/ 411 h 3986"/>
                <a:gd name="T36" fmla="*/ 950 w 3976"/>
                <a:gd name="T37" fmla="*/ 297 h 3986"/>
                <a:gd name="T38" fmla="*/ 1084 w 3976"/>
                <a:gd name="T39" fmla="*/ 222 h 3986"/>
                <a:gd name="T40" fmla="*/ 1244 w 3976"/>
                <a:gd name="T41" fmla="*/ 149 h 3986"/>
                <a:gd name="T42" fmla="*/ 1464 w 3976"/>
                <a:gd name="T43" fmla="*/ 73 h 3986"/>
                <a:gd name="T44" fmla="*/ 1693 w 3976"/>
                <a:gd name="T45" fmla="*/ 23 h 3986"/>
                <a:gd name="T46" fmla="*/ 1930 w 3976"/>
                <a:gd name="T47" fmla="*/ 0 h 3986"/>
                <a:gd name="T48" fmla="*/ 2060 w 3976"/>
                <a:gd name="T49" fmla="*/ 0 h 3986"/>
                <a:gd name="T50" fmla="*/ 2336 w 3976"/>
                <a:gd name="T51" fmla="*/ 29 h 3986"/>
                <a:gd name="T52" fmla="*/ 2603 w 3976"/>
                <a:gd name="T53" fmla="*/ 95 h 3986"/>
                <a:gd name="T54" fmla="*/ 2854 w 3976"/>
                <a:gd name="T55" fmla="*/ 194 h 3986"/>
                <a:gd name="T56" fmla="*/ 3089 w 3976"/>
                <a:gd name="T57" fmla="*/ 328 h 3986"/>
                <a:gd name="T58" fmla="*/ 3303 w 3976"/>
                <a:gd name="T59" fmla="*/ 492 h 3986"/>
                <a:gd name="T60" fmla="*/ 3494 w 3976"/>
                <a:gd name="T61" fmla="*/ 685 h 3986"/>
                <a:gd name="T62" fmla="*/ 3658 w 3976"/>
                <a:gd name="T63" fmla="*/ 905 h 3986"/>
                <a:gd name="T64" fmla="*/ 3760 w 3976"/>
                <a:gd name="T65" fmla="*/ 1087 h 3986"/>
                <a:gd name="T66" fmla="*/ 3874 w 3976"/>
                <a:gd name="T67" fmla="*/ 1360 h 3986"/>
                <a:gd name="T68" fmla="*/ 3960 w 3976"/>
                <a:gd name="T69" fmla="*/ 1739 h 3986"/>
                <a:gd name="T70" fmla="*/ 3974 w 3976"/>
                <a:gd name="T71" fmla="*/ 2126 h 3986"/>
                <a:gd name="T72" fmla="*/ 3913 w 3976"/>
                <a:gd name="T73" fmla="*/ 2512 h 3986"/>
                <a:gd name="T74" fmla="*/ 3853 w 3976"/>
                <a:gd name="T75" fmla="*/ 2699 h 3986"/>
                <a:gd name="T76" fmla="*/ 3678 w 3976"/>
                <a:gd name="T77" fmla="*/ 3049 h 3986"/>
                <a:gd name="T78" fmla="*/ 3443 w 3976"/>
                <a:gd name="T79" fmla="*/ 3357 h 3986"/>
                <a:gd name="T80" fmla="*/ 3188 w 3976"/>
                <a:gd name="T81" fmla="*/ 3583 h 3986"/>
                <a:gd name="T82" fmla="*/ 3026 w 3976"/>
                <a:gd name="T83" fmla="*/ 3691 h 3986"/>
                <a:gd name="T84" fmla="*/ 2896 w 3976"/>
                <a:gd name="T85" fmla="*/ 3763 h 3986"/>
                <a:gd name="T86" fmla="*/ 2731 w 3976"/>
                <a:gd name="T87" fmla="*/ 3841 h 3986"/>
                <a:gd name="T88" fmla="*/ 2505 w 3976"/>
                <a:gd name="T89" fmla="*/ 3917 h 3986"/>
                <a:gd name="T90" fmla="*/ 2277 w 3976"/>
                <a:gd name="T91" fmla="*/ 3965 h 3986"/>
                <a:gd name="T92" fmla="*/ 2048 w 3976"/>
                <a:gd name="T93" fmla="*/ 3985 h 3986"/>
                <a:gd name="T94" fmla="*/ 1990 w 3976"/>
                <a:gd name="T95" fmla="*/ 3986 h 3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6" h="3986">
                  <a:moveTo>
                    <a:pt x="1990" y="3986"/>
                  </a:moveTo>
                  <a:lnTo>
                    <a:pt x="1919" y="3985"/>
                  </a:lnTo>
                  <a:lnTo>
                    <a:pt x="1780" y="3976"/>
                  </a:lnTo>
                  <a:lnTo>
                    <a:pt x="1643" y="3957"/>
                  </a:lnTo>
                  <a:lnTo>
                    <a:pt x="1508" y="3928"/>
                  </a:lnTo>
                  <a:lnTo>
                    <a:pt x="1378" y="3891"/>
                  </a:lnTo>
                  <a:lnTo>
                    <a:pt x="1249" y="3845"/>
                  </a:lnTo>
                  <a:lnTo>
                    <a:pt x="1126" y="3791"/>
                  </a:lnTo>
                  <a:lnTo>
                    <a:pt x="1005" y="3728"/>
                  </a:lnTo>
                  <a:lnTo>
                    <a:pt x="890" y="3657"/>
                  </a:lnTo>
                  <a:lnTo>
                    <a:pt x="780" y="3579"/>
                  </a:lnTo>
                  <a:lnTo>
                    <a:pt x="676" y="3494"/>
                  </a:lnTo>
                  <a:lnTo>
                    <a:pt x="578" y="3401"/>
                  </a:lnTo>
                  <a:lnTo>
                    <a:pt x="486" y="3300"/>
                  </a:lnTo>
                  <a:lnTo>
                    <a:pt x="400" y="3194"/>
                  </a:lnTo>
                  <a:lnTo>
                    <a:pt x="322" y="3081"/>
                  </a:lnTo>
                  <a:lnTo>
                    <a:pt x="251" y="2961"/>
                  </a:lnTo>
                  <a:lnTo>
                    <a:pt x="219" y="2899"/>
                  </a:lnTo>
                  <a:lnTo>
                    <a:pt x="196" y="2853"/>
                  </a:lnTo>
                  <a:lnTo>
                    <a:pt x="154" y="2760"/>
                  </a:lnTo>
                  <a:lnTo>
                    <a:pt x="118" y="2667"/>
                  </a:lnTo>
                  <a:lnTo>
                    <a:pt x="86" y="2572"/>
                  </a:lnTo>
                  <a:lnTo>
                    <a:pt x="59" y="2476"/>
                  </a:lnTo>
                  <a:lnTo>
                    <a:pt x="38" y="2380"/>
                  </a:lnTo>
                  <a:lnTo>
                    <a:pt x="14" y="2236"/>
                  </a:lnTo>
                  <a:lnTo>
                    <a:pt x="0" y="2043"/>
                  </a:lnTo>
                  <a:lnTo>
                    <a:pt x="5" y="1850"/>
                  </a:lnTo>
                  <a:lnTo>
                    <a:pt x="28" y="1661"/>
                  </a:lnTo>
                  <a:lnTo>
                    <a:pt x="69" y="1474"/>
                  </a:lnTo>
                  <a:lnTo>
                    <a:pt x="128" y="1292"/>
                  </a:lnTo>
                  <a:lnTo>
                    <a:pt x="204" y="1117"/>
                  </a:lnTo>
                  <a:lnTo>
                    <a:pt x="296" y="949"/>
                  </a:lnTo>
                  <a:lnTo>
                    <a:pt x="405" y="790"/>
                  </a:lnTo>
                  <a:lnTo>
                    <a:pt x="530" y="642"/>
                  </a:lnTo>
                  <a:lnTo>
                    <a:pt x="670" y="505"/>
                  </a:lnTo>
                  <a:lnTo>
                    <a:pt x="785" y="411"/>
                  </a:lnTo>
                  <a:lnTo>
                    <a:pt x="866" y="352"/>
                  </a:lnTo>
                  <a:lnTo>
                    <a:pt x="950" y="297"/>
                  </a:lnTo>
                  <a:lnTo>
                    <a:pt x="1039" y="246"/>
                  </a:lnTo>
                  <a:lnTo>
                    <a:pt x="1084" y="222"/>
                  </a:lnTo>
                  <a:lnTo>
                    <a:pt x="1136" y="196"/>
                  </a:lnTo>
                  <a:lnTo>
                    <a:pt x="1244" y="149"/>
                  </a:lnTo>
                  <a:lnTo>
                    <a:pt x="1352" y="108"/>
                  </a:lnTo>
                  <a:lnTo>
                    <a:pt x="1464" y="73"/>
                  </a:lnTo>
                  <a:lnTo>
                    <a:pt x="1578" y="45"/>
                  </a:lnTo>
                  <a:lnTo>
                    <a:pt x="1693" y="23"/>
                  </a:lnTo>
                  <a:lnTo>
                    <a:pt x="1811" y="7"/>
                  </a:lnTo>
                  <a:lnTo>
                    <a:pt x="1930" y="0"/>
                  </a:lnTo>
                  <a:lnTo>
                    <a:pt x="1990" y="0"/>
                  </a:lnTo>
                  <a:lnTo>
                    <a:pt x="2060" y="0"/>
                  </a:lnTo>
                  <a:lnTo>
                    <a:pt x="2199" y="10"/>
                  </a:lnTo>
                  <a:lnTo>
                    <a:pt x="2336" y="29"/>
                  </a:lnTo>
                  <a:lnTo>
                    <a:pt x="2471" y="57"/>
                  </a:lnTo>
                  <a:lnTo>
                    <a:pt x="2603" y="95"/>
                  </a:lnTo>
                  <a:lnTo>
                    <a:pt x="2731" y="140"/>
                  </a:lnTo>
                  <a:lnTo>
                    <a:pt x="2854" y="194"/>
                  </a:lnTo>
                  <a:lnTo>
                    <a:pt x="2974" y="257"/>
                  </a:lnTo>
                  <a:lnTo>
                    <a:pt x="3089" y="328"/>
                  </a:lnTo>
                  <a:lnTo>
                    <a:pt x="3199" y="406"/>
                  </a:lnTo>
                  <a:lnTo>
                    <a:pt x="3303" y="492"/>
                  </a:lnTo>
                  <a:lnTo>
                    <a:pt x="3402" y="585"/>
                  </a:lnTo>
                  <a:lnTo>
                    <a:pt x="3494" y="685"/>
                  </a:lnTo>
                  <a:lnTo>
                    <a:pt x="3580" y="791"/>
                  </a:lnTo>
                  <a:lnTo>
                    <a:pt x="3658" y="905"/>
                  </a:lnTo>
                  <a:lnTo>
                    <a:pt x="3728" y="1024"/>
                  </a:lnTo>
                  <a:lnTo>
                    <a:pt x="3760" y="1087"/>
                  </a:lnTo>
                  <a:lnTo>
                    <a:pt x="3803" y="1176"/>
                  </a:lnTo>
                  <a:lnTo>
                    <a:pt x="3874" y="1360"/>
                  </a:lnTo>
                  <a:lnTo>
                    <a:pt x="3927" y="1548"/>
                  </a:lnTo>
                  <a:lnTo>
                    <a:pt x="3960" y="1739"/>
                  </a:lnTo>
                  <a:lnTo>
                    <a:pt x="3976" y="1933"/>
                  </a:lnTo>
                  <a:lnTo>
                    <a:pt x="3974" y="2126"/>
                  </a:lnTo>
                  <a:lnTo>
                    <a:pt x="3953" y="2320"/>
                  </a:lnTo>
                  <a:lnTo>
                    <a:pt x="3913" y="2512"/>
                  </a:lnTo>
                  <a:lnTo>
                    <a:pt x="3886" y="2606"/>
                  </a:lnTo>
                  <a:lnTo>
                    <a:pt x="3853" y="2699"/>
                  </a:lnTo>
                  <a:lnTo>
                    <a:pt x="3774" y="2879"/>
                  </a:lnTo>
                  <a:lnTo>
                    <a:pt x="3678" y="3049"/>
                  </a:lnTo>
                  <a:lnTo>
                    <a:pt x="3568" y="3209"/>
                  </a:lnTo>
                  <a:lnTo>
                    <a:pt x="3443" y="3357"/>
                  </a:lnTo>
                  <a:lnTo>
                    <a:pt x="3302" y="3492"/>
                  </a:lnTo>
                  <a:lnTo>
                    <a:pt x="3188" y="3583"/>
                  </a:lnTo>
                  <a:lnTo>
                    <a:pt x="3109" y="3639"/>
                  </a:lnTo>
                  <a:lnTo>
                    <a:pt x="3026" y="3691"/>
                  </a:lnTo>
                  <a:lnTo>
                    <a:pt x="2941" y="3740"/>
                  </a:lnTo>
                  <a:lnTo>
                    <a:pt x="2896" y="3763"/>
                  </a:lnTo>
                  <a:lnTo>
                    <a:pt x="2841" y="3791"/>
                  </a:lnTo>
                  <a:lnTo>
                    <a:pt x="2731" y="3841"/>
                  </a:lnTo>
                  <a:lnTo>
                    <a:pt x="2618" y="3883"/>
                  </a:lnTo>
                  <a:lnTo>
                    <a:pt x="2505" y="3917"/>
                  </a:lnTo>
                  <a:lnTo>
                    <a:pt x="2392" y="3945"/>
                  </a:lnTo>
                  <a:lnTo>
                    <a:pt x="2277" y="3965"/>
                  </a:lnTo>
                  <a:lnTo>
                    <a:pt x="2163" y="3979"/>
                  </a:lnTo>
                  <a:lnTo>
                    <a:pt x="2048" y="3985"/>
                  </a:lnTo>
                  <a:lnTo>
                    <a:pt x="1990" y="3986"/>
                  </a:lnTo>
                  <a:lnTo>
                    <a:pt x="1990" y="3986"/>
                  </a:lnTo>
                  <a:close/>
                </a:path>
              </a:pathLst>
            </a:custGeom>
            <a:solidFill>
              <a:srgbClr val="BCA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2D0B4B7F-95AF-475D-B029-045E3886F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241"/>
              <a:ext cx="550" cy="521"/>
            </a:xfrm>
            <a:custGeom>
              <a:avLst/>
              <a:gdLst>
                <a:gd name="T0" fmla="*/ 100 w 2749"/>
                <a:gd name="T1" fmla="*/ 0 h 2606"/>
                <a:gd name="T2" fmla="*/ 72 w 2749"/>
                <a:gd name="T3" fmla="*/ 91 h 2606"/>
                <a:gd name="T4" fmla="*/ 30 w 2749"/>
                <a:gd name="T5" fmla="*/ 279 h 2606"/>
                <a:gd name="T6" fmla="*/ 6 w 2749"/>
                <a:gd name="T7" fmla="*/ 469 h 2606"/>
                <a:gd name="T8" fmla="*/ 0 w 2749"/>
                <a:gd name="T9" fmla="*/ 663 h 2606"/>
                <a:gd name="T10" fmla="*/ 12 w 2749"/>
                <a:gd name="T11" fmla="*/ 856 h 2606"/>
                <a:gd name="T12" fmla="*/ 34 w 2749"/>
                <a:gd name="T13" fmla="*/ 1000 h 2606"/>
                <a:gd name="T14" fmla="*/ 55 w 2749"/>
                <a:gd name="T15" fmla="*/ 1096 h 2606"/>
                <a:gd name="T16" fmla="*/ 80 w 2749"/>
                <a:gd name="T17" fmla="*/ 1192 h 2606"/>
                <a:gd name="T18" fmla="*/ 111 w 2749"/>
                <a:gd name="T19" fmla="*/ 1287 h 2606"/>
                <a:gd name="T20" fmla="*/ 147 w 2749"/>
                <a:gd name="T21" fmla="*/ 1380 h 2606"/>
                <a:gd name="T22" fmla="*/ 188 w 2749"/>
                <a:gd name="T23" fmla="*/ 1473 h 2606"/>
                <a:gd name="T24" fmla="*/ 211 w 2749"/>
                <a:gd name="T25" fmla="*/ 1519 h 2606"/>
                <a:gd name="T26" fmla="*/ 245 w 2749"/>
                <a:gd name="T27" fmla="*/ 1581 h 2606"/>
                <a:gd name="T28" fmla="*/ 317 w 2749"/>
                <a:gd name="T29" fmla="*/ 1701 h 2606"/>
                <a:gd name="T30" fmla="*/ 398 w 2749"/>
                <a:gd name="T31" fmla="*/ 1814 h 2606"/>
                <a:gd name="T32" fmla="*/ 483 w 2749"/>
                <a:gd name="T33" fmla="*/ 1920 h 2606"/>
                <a:gd name="T34" fmla="*/ 576 w 2749"/>
                <a:gd name="T35" fmla="*/ 2021 h 2606"/>
                <a:gd name="T36" fmla="*/ 675 w 2749"/>
                <a:gd name="T37" fmla="*/ 2114 h 2606"/>
                <a:gd name="T38" fmla="*/ 779 w 2749"/>
                <a:gd name="T39" fmla="*/ 2199 h 2606"/>
                <a:gd name="T40" fmla="*/ 888 w 2749"/>
                <a:gd name="T41" fmla="*/ 2277 h 2606"/>
                <a:gd name="T42" fmla="*/ 1003 w 2749"/>
                <a:gd name="T43" fmla="*/ 2348 h 2606"/>
                <a:gd name="T44" fmla="*/ 1121 w 2749"/>
                <a:gd name="T45" fmla="*/ 2411 h 2606"/>
                <a:gd name="T46" fmla="*/ 1244 w 2749"/>
                <a:gd name="T47" fmla="*/ 2465 h 2606"/>
                <a:gd name="T48" fmla="*/ 1372 w 2749"/>
                <a:gd name="T49" fmla="*/ 2511 h 2606"/>
                <a:gd name="T50" fmla="*/ 1503 w 2749"/>
                <a:gd name="T51" fmla="*/ 2548 h 2606"/>
                <a:gd name="T52" fmla="*/ 1635 w 2749"/>
                <a:gd name="T53" fmla="*/ 2577 h 2606"/>
                <a:gd name="T54" fmla="*/ 1772 w 2749"/>
                <a:gd name="T55" fmla="*/ 2596 h 2606"/>
                <a:gd name="T56" fmla="*/ 1912 w 2749"/>
                <a:gd name="T57" fmla="*/ 2605 h 2606"/>
                <a:gd name="T58" fmla="*/ 1982 w 2749"/>
                <a:gd name="T59" fmla="*/ 2606 h 2606"/>
                <a:gd name="T60" fmla="*/ 2032 w 2749"/>
                <a:gd name="T61" fmla="*/ 2605 h 2606"/>
                <a:gd name="T62" fmla="*/ 2130 w 2749"/>
                <a:gd name="T63" fmla="*/ 2600 h 2606"/>
                <a:gd name="T64" fmla="*/ 2275 w 2749"/>
                <a:gd name="T65" fmla="*/ 2584 h 2606"/>
                <a:gd name="T66" fmla="*/ 2466 w 2749"/>
                <a:gd name="T67" fmla="*/ 2544 h 2606"/>
                <a:gd name="T68" fmla="*/ 2655 w 2749"/>
                <a:gd name="T69" fmla="*/ 2488 h 2606"/>
                <a:gd name="T70" fmla="*/ 2749 w 2749"/>
                <a:gd name="T71" fmla="*/ 2452 h 2606"/>
                <a:gd name="T72" fmla="*/ 2749 w 2749"/>
                <a:gd name="T73" fmla="*/ 0 h 2606"/>
                <a:gd name="T74" fmla="*/ 100 w 2749"/>
                <a:gd name="T75" fmla="*/ 0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9" h="2606">
                  <a:moveTo>
                    <a:pt x="100" y="0"/>
                  </a:moveTo>
                  <a:lnTo>
                    <a:pt x="72" y="91"/>
                  </a:lnTo>
                  <a:lnTo>
                    <a:pt x="30" y="279"/>
                  </a:lnTo>
                  <a:lnTo>
                    <a:pt x="6" y="469"/>
                  </a:lnTo>
                  <a:lnTo>
                    <a:pt x="0" y="663"/>
                  </a:lnTo>
                  <a:lnTo>
                    <a:pt x="12" y="856"/>
                  </a:lnTo>
                  <a:lnTo>
                    <a:pt x="34" y="1000"/>
                  </a:lnTo>
                  <a:lnTo>
                    <a:pt x="55" y="1096"/>
                  </a:lnTo>
                  <a:lnTo>
                    <a:pt x="80" y="1192"/>
                  </a:lnTo>
                  <a:lnTo>
                    <a:pt x="111" y="1287"/>
                  </a:lnTo>
                  <a:lnTo>
                    <a:pt x="147" y="1380"/>
                  </a:lnTo>
                  <a:lnTo>
                    <a:pt x="188" y="1473"/>
                  </a:lnTo>
                  <a:lnTo>
                    <a:pt x="211" y="1519"/>
                  </a:lnTo>
                  <a:lnTo>
                    <a:pt x="245" y="1581"/>
                  </a:lnTo>
                  <a:lnTo>
                    <a:pt x="317" y="1701"/>
                  </a:lnTo>
                  <a:lnTo>
                    <a:pt x="398" y="1814"/>
                  </a:lnTo>
                  <a:lnTo>
                    <a:pt x="483" y="1920"/>
                  </a:lnTo>
                  <a:lnTo>
                    <a:pt x="576" y="2021"/>
                  </a:lnTo>
                  <a:lnTo>
                    <a:pt x="675" y="2114"/>
                  </a:lnTo>
                  <a:lnTo>
                    <a:pt x="779" y="2199"/>
                  </a:lnTo>
                  <a:lnTo>
                    <a:pt x="888" y="2277"/>
                  </a:lnTo>
                  <a:lnTo>
                    <a:pt x="1003" y="2348"/>
                  </a:lnTo>
                  <a:lnTo>
                    <a:pt x="1121" y="2411"/>
                  </a:lnTo>
                  <a:lnTo>
                    <a:pt x="1244" y="2465"/>
                  </a:lnTo>
                  <a:lnTo>
                    <a:pt x="1372" y="2511"/>
                  </a:lnTo>
                  <a:lnTo>
                    <a:pt x="1503" y="2548"/>
                  </a:lnTo>
                  <a:lnTo>
                    <a:pt x="1635" y="2577"/>
                  </a:lnTo>
                  <a:lnTo>
                    <a:pt x="1772" y="2596"/>
                  </a:lnTo>
                  <a:lnTo>
                    <a:pt x="1912" y="2605"/>
                  </a:lnTo>
                  <a:lnTo>
                    <a:pt x="1982" y="2606"/>
                  </a:lnTo>
                  <a:lnTo>
                    <a:pt x="2032" y="2605"/>
                  </a:lnTo>
                  <a:lnTo>
                    <a:pt x="2130" y="2600"/>
                  </a:lnTo>
                  <a:lnTo>
                    <a:pt x="2275" y="2584"/>
                  </a:lnTo>
                  <a:lnTo>
                    <a:pt x="2466" y="2544"/>
                  </a:lnTo>
                  <a:lnTo>
                    <a:pt x="2655" y="2488"/>
                  </a:lnTo>
                  <a:lnTo>
                    <a:pt x="2749" y="2452"/>
                  </a:lnTo>
                  <a:lnTo>
                    <a:pt x="2749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0E0D1454-989C-41A4-9E3A-59756B144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" y="3391"/>
              <a:ext cx="399" cy="374"/>
            </a:xfrm>
            <a:custGeom>
              <a:avLst/>
              <a:gdLst>
                <a:gd name="T0" fmla="*/ 0 w 1994"/>
                <a:gd name="T1" fmla="*/ 0 h 1867"/>
                <a:gd name="T2" fmla="*/ 3 w 1994"/>
                <a:gd name="T3" fmla="*/ 49 h 1867"/>
                <a:gd name="T4" fmla="*/ 14 w 1994"/>
                <a:gd name="T5" fmla="*/ 148 h 1867"/>
                <a:gd name="T6" fmla="*/ 30 w 1994"/>
                <a:gd name="T7" fmla="*/ 247 h 1867"/>
                <a:gd name="T8" fmla="*/ 50 w 1994"/>
                <a:gd name="T9" fmla="*/ 346 h 1867"/>
                <a:gd name="T10" fmla="*/ 77 w 1994"/>
                <a:gd name="T11" fmla="*/ 444 h 1867"/>
                <a:gd name="T12" fmla="*/ 108 w 1994"/>
                <a:gd name="T13" fmla="*/ 541 h 1867"/>
                <a:gd name="T14" fmla="*/ 145 w 1994"/>
                <a:gd name="T15" fmla="*/ 637 h 1867"/>
                <a:gd name="T16" fmla="*/ 186 w 1994"/>
                <a:gd name="T17" fmla="*/ 732 h 1867"/>
                <a:gd name="T18" fmla="*/ 209 w 1994"/>
                <a:gd name="T19" fmla="*/ 779 h 1867"/>
                <a:gd name="T20" fmla="*/ 243 w 1994"/>
                <a:gd name="T21" fmla="*/ 842 h 1867"/>
                <a:gd name="T22" fmla="*/ 315 w 1994"/>
                <a:gd name="T23" fmla="*/ 961 h 1867"/>
                <a:gd name="T24" fmla="*/ 396 w 1994"/>
                <a:gd name="T25" fmla="*/ 1074 h 1867"/>
                <a:gd name="T26" fmla="*/ 481 w 1994"/>
                <a:gd name="T27" fmla="*/ 1181 h 1867"/>
                <a:gd name="T28" fmla="*/ 574 w 1994"/>
                <a:gd name="T29" fmla="*/ 1281 h 1867"/>
                <a:gd name="T30" fmla="*/ 673 w 1994"/>
                <a:gd name="T31" fmla="*/ 1374 h 1867"/>
                <a:gd name="T32" fmla="*/ 777 w 1994"/>
                <a:gd name="T33" fmla="*/ 1460 h 1867"/>
                <a:gd name="T34" fmla="*/ 886 w 1994"/>
                <a:gd name="T35" fmla="*/ 1538 h 1867"/>
                <a:gd name="T36" fmla="*/ 1001 w 1994"/>
                <a:gd name="T37" fmla="*/ 1608 h 1867"/>
                <a:gd name="T38" fmla="*/ 1119 w 1994"/>
                <a:gd name="T39" fmla="*/ 1671 h 1867"/>
                <a:gd name="T40" fmla="*/ 1242 w 1994"/>
                <a:gd name="T41" fmla="*/ 1726 h 1867"/>
                <a:gd name="T42" fmla="*/ 1370 w 1994"/>
                <a:gd name="T43" fmla="*/ 1772 h 1867"/>
                <a:gd name="T44" fmla="*/ 1501 w 1994"/>
                <a:gd name="T45" fmla="*/ 1809 h 1867"/>
                <a:gd name="T46" fmla="*/ 1633 w 1994"/>
                <a:gd name="T47" fmla="*/ 1837 h 1867"/>
                <a:gd name="T48" fmla="*/ 1770 w 1994"/>
                <a:gd name="T49" fmla="*/ 1856 h 1867"/>
                <a:gd name="T50" fmla="*/ 1910 w 1994"/>
                <a:gd name="T51" fmla="*/ 1866 h 1867"/>
                <a:gd name="T52" fmla="*/ 1980 w 1994"/>
                <a:gd name="T53" fmla="*/ 1867 h 1867"/>
                <a:gd name="T54" fmla="*/ 1994 w 1994"/>
                <a:gd name="T55" fmla="*/ 1867 h 1867"/>
                <a:gd name="T56" fmla="*/ 1994 w 1994"/>
                <a:gd name="T57" fmla="*/ 0 h 1867"/>
                <a:gd name="T58" fmla="*/ 0 w 1994"/>
                <a:gd name="T59" fmla="*/ 0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94" h="1867">
                  <a:moveTo>
                    <a:pt x="0" y="0"/>
                  </a:moveTo>
                  <a:lnTo>
                    <a:pt x="3" y="49"/>
                  </a:lnTo>
                  <a:lnTo>
                    <a:pt x="14" y="148"/>
                  </a:lnTo>
                  <a:lnTo>
                    <a:pt x="30" y="247"/>
                  </a:lnTo>
                  <a:lnTo>
                    <a:pt x="50" y="346"/>
                  </a:lnTo>
                  <a:lnTo>
                    <a:pt x="77" y="444"/>
                  </a:lnTo>
                  <a:lnTo>
                    <a:pt x="108" y="541"/>
                  </a:lnTo>
                  <a:lnTo>
                    <a:pt x="145" y="637"/>
                  </a:lnTo>
                  <a:lnTo>
                    <a:pt x="186" y="732"/>
                  </a:lnTo>
                  <a:lnTo>
                    <a:pt x="209" y="779"/>
                  </a:lnTo>
                  <a:lnTo>
                    <a:pt x="243" y="842"/>
                  </a:lnTo>
                  <a:lnTo>
                    <a:pt x="315" y="961"/>
                  </a:lnTo>
                  <a:lnTo>
                    <a:pt x="396" y="1074"/>
                  </a:lnTo>
                  <a:lnTo>
                    <a:pt x="481" y="1181"/>
                  </a:lnTo>
                  <a:lnTo>
                    <a:pt x="574" y="1281"/>
                  </a:lnTo>
                  <a:lnTo>
                    <a:pt x="673" y="1374"/>
                  </a:lnTo>
                  <a:lnTo>
                    <a:pt x="777" y="1460"/>
                  </a:lnTo>
                  <a:lnTo>
                    <a:pt x="886" y="1538"/>
                  </a:lnTo>
                  <a:lnTo>
                    <a:pt x="1001" y="1608"/>
                  </a:lnTo>
                  <a:lnTo>
                    <a:pt x="1119" y="1671"/>
                  </a:lnTo>
                  <a:lnTo>
                    <a:pt x="1242" y="1726"/>
                  </a:lnTo>
                  <a:lnTo>
                    <a:pt x="1370" y="1772"/>
                  </a:lnTo>
                  <a:lnTo>
                    <a:pt x="1501" y="1809"/>
                  </a:lnTo>
                  <a:lnTo>
                    <a:pt x="1633" y="1837"/>
                  </a:lnTo>
                  <a:lnTo>
                    <a:pt x="1770" y="1856"/>
                  </a:lnTo>
                  <a:lnTo>
                    <a:pt x="1910" y="1866"/>
                  </a:lnTo>
                  <a:lnTo>
                    <a:pt x="1980" y="1867"/>
                  </a:lnTo>
                  <a:lnTo>
                    <a:pt x="1994" y="1867"/>
                  </a:lnTo>
                  <a:lnTo>
                    <a:pt x="19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0D670125-E2C9-430E-9044-B5AAB9BB3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4239"/>
              <a:ext cx="223" cy="345"/>
            </a:xfrm>
            <a:custGeom>
              <a:avLst/>
              <a:gdLst>
                <a:gd name="T0" fmla="*/ 558 w 1116"/>
                <a:gd name="T1" fmla="*/ 1728 h 1728"/>
                <a:gd name="T2" fmla="*/ 529 w 1116"/>
                <a:gd name="T3" fmla="*/ 1728 h 1728"/>
                <a:gd name="T4" fmla="*/ 474 w 1116"/>
                <a:gd name="T5" fmla="*/ 1722 h 1728"/>
                <a:gd name="T6" fmla="*/ 419 w 1116"/>
                <a:gd name="T7" fmla="*/ 1711 h 1728"/>
                <a:gd name="T8" fmla="*/ 367 w 1116"/>
                <a:gd name="T9" fmla="*/ 1695 h 1728"/>
                <a:gd name="T10" fmla="*/ 317 w 1116"/>
                <a:gd name="T11" fmla="*/ 1674 h 1728"/>
                <a:gd name="T12" fmla="*/ 270 w 1116"/>
                <a:gd name="T13" fmla="*/ 1647 h 1728"/>
                <a:gd name="T14" fmla="*/ 225 w 1116"/>
                <a:gd name="T15" fmla="*/ 1617 h 1728"/>
                <a:gd name="T16" fmla="*/ 183 w 1116"/>
                <a:gd name="T17" fmla="*/ 1583 h 1728"/>
                <a:gd name="T18" fmla="*/ 145 w 1116"/>
                <a:gd name="T19" fmla="*/ 1545 h 1728"/>
                <a:gd name="T20" fmla="*/ 111 w 1116"/>
                <a:gd name="T21" fmla="*/ 1504 h 1728"/>
                <a:gd name="T22" fmla="*/ 82 w 1116"/>
                <a:gd name="T23" fmla="*/ 1459 h 1728"/>
                <a:gd name="T24" fmla="*/ 55 w 1116"/>
                <a:gd name="T25" fmla="*/ 1412 h 1728"/>
                <a:gd name="T26" fmla="*/ 35 w 1116"/>
                <a:gd name="T27" fmla="*/ 1362 h 1728"/>
                <a:gd name="T28" fmla="*/ 18 w 1116"/>
                <a:gd name="T29" fmla="*/ 1310 h 1728"/>
                <a:gd name="T30" fmla="*/ 6 w 1116"/>
                <a:gd name="T31" fmla="*/ 1255 h 1728"/>
                <a:gd name="T32" fmla="*/ 1 w 1116"/>
                <a:gd name="T33" fmla="*/ 1199 h 1728"/>
                <a:gd name="T34" fmla="*/ 0 w 1116"/>
                <a:gd name="T35" fmla="*/ 1171 h 1728"/>
                <a:gd name="T36" fmla="*/ 0 w 1116"/>
                <a:gd name="T37" fmla="*/ 0 h 1728"/>
                <a:gd name="T38" fmla="*/ 1116 w 1116"/>
                <a:gd name="T39" fmla="*/ 0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6" h="1728">
                  <a:moveTo>
                    <a:pt x="558" y="1728"/>
                  </a:moveTo>
                  <a:lnTo>
                    <a:pt x="529" y="1728"/>
                  </a:lnTo>
                  <a:lnTo>
                    <a:pt x="474" y="1722"/>
                  </a:lnTo>
                  <a:lnTo>
                    <a:pt x="419" y="1711"/>
                  </a:lnTo>
                  <a:lnTo>
                    <a:pt x="367" y="1695"/>
                  </a:lnTo>
                  <a:lnTo>
                    <a:pt x="317" y="1674"/>
                  </a:lnTo>
                  <a:lnTo>
                    <a:pt x="270" y="1647"/>
                  </a:lnTo>
                  <a:lnTo>
                    <a:pt x="225" y="1617"/>
                  </a:lnTo>
                  <a:lnTo>
                    <a:pt x="183" y="1583"/>
                  </a:lnTo>
                  <a:lnTo>
                    <a:pt x="145" y="1545"/>
                  </a:lnTo>
                  <a:lnTo>
                    <a:pt x="111" y="1504"/>
                  </a:lnTo>
                  <a:lnTo>
                    <a:pt x="82" y="1459"/>
                  </a:lnTo>
                  <a:lnTo>
                    <a:pt x="55" y="1412"/>
                  </a:lnTo>
                  <a:lnTo>
                    <a:pt x="35" y="1362"/>
                  </a:lnTo>
                  <a:lnTo>
                    <a:pt x="18" y="1310"/>
                  </a:lnTo>
                  <a:lnTo>
                    <a:pt x="6" y="1255"/>
                  </a:lnTo>
                  <a:lnTo>
                    <a:pt x="1" y="1199"/>
                  </a:lnTo>
                  <a:lnTo>
                    <a:pt x="0" y="1171"/>
                  </a:lnTo>
                  <a:lnTo>
                    <a:pt x="0" y="0"/>
                  </a:lnTo>
                  <a:lnTo>
                    <a:pt x="1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29">
              <a:extLst>
                <a:ext uri="{FF2B5EF4-FFF2-40B4-BE49-F238E27FC236}">
                  <a16:creationId xmlns:a16="http://schemas.microsoft.com/office/drawing/2014/main" id="{ED7BCC42-6956-4DF5-AB6D-A7B27EAF3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" y="4270"/>
              <a:ext cx="55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Rectangle 30">
              <a:extLst>
                <a:ext uri="{FF2B5EF4-FFF2-40B4-BE49-F238E27FC236}">
                  <a16:creationId xmlns:a16="http://schemas.microsoft.com/office/drawing/2014/main" id="{E1A8A4B3-2241-483B-B67E-20EDC4AA2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4270"/>
              <a:ext cx="56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Rectangle 31">
              <a:extLst>
                <a:ext uri="{FF2B5EF4-FFF2-40B4-BE49-F238E27FC236}">
                  <a16:creationId xmlns:a16="http://schemas.microsoft.com/office/drawing/2014/main" id="{B7FA62F6-7D3C-4D1C-AFDC-0347080C7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4270"/>
              <a:ext cx="56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Rectangle 32">
              <a:extLst>
                <a:ext uri="{FF2B5EF4-FFF2-40B4-BE49-F238E27FC236}">
                  <a16:creationId xmlns:a16="http://schemas.microsoft.com/office/drawing/2014/main" id="{98277416-A7CB-4DC6-8ED0-558F01BF3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030"/>
              <a:ext cx="505" cy="5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33">
              <a:extLst>
                <a:ext uri="{FF2B5EF4-FFF2-40B4-BE49-F238E27FC236}">
                  <a16:creationId xmlns:a16="http://schemas.microsoft.com/office/drawing/2014/main" id="{B4FA3BBE-EFAF-4599-9FCF-BCFB0D833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9" y="2828"/>
              <a:ext cx="1784" cy="1784"/>
            </a:xfrm>
            <a:custGeom>
              <a:avLst/>
              <a:gdLst>
                <a:gd name="T0" fmla="*/ 7890 w 8922"/>
                <a:gd name="T1" fmla="*/ 8635 h 8922"/>
                <a:gd name="T2" fmla="*/ 6371 w 8922"/>
                <a:gd name="T3" fmla="*/ 5925 h 8922"/>
                <a:gd name="T4" fmla="*/ 8637 w 8922"/>
                <a:gd name="T5" fmla="*/ 8222 h 8922"/>
                <a:gd name="T6" fmla="*/ 6469 w 8922"/>
                <a:gd name="T7" fmla="*/ 5075 h 8922"/>
                <a:gd name="T8" fmla="*/ 6218 w 8922"/>
                <a:gd name="T9" fmla="*/ 5186 h 8922"/>
                <a:gd name="T10" fmla="*/ 2975 w 8922"/>
                <a:gd name="T11" fmla="*/ 1894 h 8922"/>
                <a:gd name="T12" fmla="*/ 3304 w 8922"/>
                <a:gd name="T13" fmla="*/ 1266 h 8922"/>
                <a:gd name="T14" fmla="*/ 3801 w 8922"/>
                <a:gd name="T15" fmla="*/ 764 h 8922"/>
                <a:gd name="T16" fmla="*/ 4323 w 8922"/>
                <a:gd name="T17" fmla="*/ 466 h 8922"/>
                <a:gd name="T18" fmla="*/ 5017 w 8922"/>
                <a:gd name="T19" fmla="*/ 293 h 8922"/>
                <a:gd name="T20" fmla="*/ 5712 w 8922"/>
                <a:gd name="T21" fmla="*/ 325 h 8922"/>
                <a:gd name="T22" fmla="*/ 6364 w 8922"/>
                <a:gd name="T23" fmla="*/ 552 h 8922"/>
                <a:gd name="T24" fmla="*/ 6928 w 8922"/>
                <a:gd name="T25" fmla="*/ 960 h 8922"/>
                <a:gd name="T26" fmla="*/ 7360 w 8922"/>
                <a:gd name="T27" fmla="*/ 1534 h 8922"/>
                <a:gd name="T28" fmla="*/ 7581 w 8922"/>
                <a:gd name="T29" fmla="*/ 2101 h 8922"/>
                <a:gd name="T30" fmla="*/ 7649 w 8922"/>
                <a:gd name="T31" fmla="*/ 2802 h 8922"/>
                <a:gd name="T32" fmla="*/ 7517 w 8922"/>
                <a:gd name="T33" fmla="*/ 3480 h 8922"/>
                <a:gd name="T34" fmla="*/ 7199 w 8922"/>
                <a:gd name="T35" fmla="*/ 4094 h 8922"/>
                <a:gd name="T36" fmla="*/ 6705 w 8922"/>
                <a:gd name="T37" fmla="*/ 4598 h 8922"/>
                <a:gd name="T38" fmla="*/ 6075 w 8922"/>
                <a:gd name="T39" fmla="*/ 4943 h 8922"/>
                <a:gd name="T40" fmla="*/ 5008 w 8922"/>
                <a:gd name="T41" fmla="*/ 5083 h 8922"/>
                <a:gd name="T42" fmla="*/ 4039 w 8922"/>
                <a:gd name="T43" fmla="*/ 4763 h 8922"/>
                <a:gd name="T44" fmla="*/ 3288 w 8922"/>
                <a:gd name="T45" fmla="*/ 4082 h 8922"/>
                <a:gd name="T46" fmla="*/ 2877 w 8922"/>
                <a:gd name="T47" fmla="*/ 3143 h 8922"/>
                <a:gd name="T48" fmla="*/ 2927 w 8922"/>
                <a:gd name="T49" fmla="*/ 2047 h 8922"/>
                <a:gd name="T50" fmla="*/ 5382 w 8922"/>
                <a:gd name="T51" fmla="*/ 8493 h 8922"/>
                <a:gd name="T52" fmla="*/ 1255 w 8922"/>
                <a:gd name="T53" fmla="*/ 8643 h 8922"/>
                <a:gd name="T54" fmla="*/ 1394 w 8922"/>
                <a:gd name="T55" fmla="*/ 8225 h 8922"/>
                <a:gd name="T56" fmla="*/ 2586 w 8922"/>
                <a:gd name="T57" fmla="*/ 3030 h 8922"/>
                <a:gd name="T58" fmla="*/ 2161 w 8922"/>
                <a:gd name="T59" fmla="*/ 3596 h 8922"/>
                <a:gd name="T60" fmla="*/ 3108 w 8922"/>
                <a:gd name="T61" fmla="*/ 4319 h 8922"/>
                <a:gd name="T62" fmla="*/ 2175 w 8922"/>
                <a:gd name="T63" fmla="*/ 4796 h 8922"/>
                <a:gd name="T64" fmla="*/ 4667 w 8922"/>
                <a:gd name="T65" fmla="*/ 5301 h 8922"/>
                <a:gd name="T66" fmla="*/ 5479 w 8922"/>
                <a:gd name="T67" fmla="*/ 8225 h 8922"/>
                <a:gd name="T68" fmla="*/ 960 w 8922"/>
                <a:gd name="T69" fmla="*/ 8550 h 8922"/>
                <a:gd name="T70" fmla="*/ 570 w 8922"/>
                <a:gd name="T71" fmla="*/ 8624 h 8922"/>
                <a:gd name="T72" fmla="*/ 280 w 8922"/>
                <a:gd name="T73" fmla="*/ 8267 h 8922"/>
                <a:gd name="T74" fmla="*/ 7361 w 8922"/>
                <a:gd name="T75" fmla="*/ 5117 h 8922"/>
                <a:gd name="T76" fmla="*/ 7348 w 8922"/>
                <a:gd name="T77" fmla="*/ 4367 h 8922"/>
                <a:gd name="T78" fmla="*/ 7907 w 8922"/>
                <a:gd name="T79" fmla="*/ 3150 h 8922"/>
                <a:gd name="T80" fmla="*/ 7905 w 8922"/>
                <a:gd name="T81" fmla="*/ 2182 h 8922"/>
                <a:gd name="T82" fmla="*/ 7681 w 8922"/>
                <a:gd name="T83" fmla="*/ 1504 h 8922"/>
                <a:gd name="T84" fmla="*/ 7314 w 8922"/>
                <a:gd name="T85" fmla="*/ 945 h 8922"/>
                <a:gd name="T86" fmla="*/ 6723 w 8922"/>
                <a:gd name="T87" fmla="*/ 431 h 8922"/>
                <a:gd name="T88" fmla="*/ 6021 w 8922"/>
                <a:gd name="T89" fmla="*/ 110 h 8922"/>
                <a:gd name="T90" fmla="*/ 5254 w 8922"/>
                <a:gd name="T91" fmla="*/ 0 h 8922"/>
                <a:gd name="T92" fmla="*/ 4472 w 8922"/>
                <a:gd name="T93" fmla="*/ 115 h 8922"/>
                <a:gd name="T94" fmla="*/ 3820 w 8922"/>
                <a:gd name="T95" fmla="*/ 411 h 8922"/>
                <a:gd name="T96" fmla="*/ 3118 w 8922"/>
                <a:gd name="T97" fmla="*/ 1044 h 8922"/>
                <a:gd name="T98" fmla="*/ 2681 w 8922"/>
                <a:gd name="T99" fmla="*/ 1894 h 8922"/>
                <a:gd name="T100" fmla="*/ 0 w 8922"/>
                <a:gd name="T101" fmla="*/ 6915 h 8922"/>
                <a:gd name="T102" fmla="*/ 68 w 8922"/>
                <a:gd name="T103" fmla="*/ 8529 h 8922"/>
                <a:gd name="T104" fmla="*/ 334 w 8922"/>
                <a:gd name="T105" fmla="*/ 8822 h 8922"/>
                <a:gd name="T106" fmla="*/ 697 w 8922"/>
                <a:gd name="T107" fmla="*/ 8922 h 8922"/>
                <a:gd name="T108" fmla="*/ 5365 w 8922"/>
                <a:gd name="T109" fmla="*/ 8854 h 8922"/>
                <a:gd name="T110" fmla="*/ 5659 w 8922"/>
                <a:gd name="T111" fmla="*/ 8589 h 8922"/>
                <a:gd name="T112" fmla="*/ 5758 w 8922"/>
                <a:gd name="T113" fmla="*/ 8225 h 8922"/>
                <a:gd name="T114" fmla="*/ 5981 w 8922"/>
                <a:gd name="T115" fmla="*/ 5827 h 8922"/>
                <a:gd name="T116" fmla="*/ 7700 w 8922"/>
                <a:gd name="T117" fmla="*/ 8868 h 8922"/>
                <a:gd name="T118" fmla="*/ 8001 w 8922"/>
                <a:gd name="T119" fmla="*/ 8915 h 8922"/>
                <a:gd name="T120" fmla="*/ 8710 w 8922"/>
                <a:gd name="T121" fmla="*/ 8576 h 8922"/>
                <a:gd name="T122" fmla="*/ 8915 w 8922"/>
                <a:gd name="T123" fmla="*/ 8090 h 8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22" h="8922">
                  <a:moveTo>
                    <a:pt x="8532" y="8364"/>
                  </a:moveTo>
                  <a:lnTo>
                    <a:pt x="8030" y="8615"/>
                  </a:lnTo>
                  <a:lnTo>
                    <a:pt x="8011" y="8624"/>
                  </a:lnTo>
                  <a:lnTo>
                    <a:pt x="7972" y="8637"/>
                  </a:lnTo>
                  <a:lnTo>
                    <a:pt x="7931" y="8640"/>
                  </a:lnTo>
                  <a:lnTo>
                    <a:pt x="7890" y="8635"/>
                  </a:lnTo>
                  <a:lnTo>
                    <a:pt x="7850" y="8622"/>
                  </a:lnTo>
                  <a:lnTo>
                    <a:pt x="7815" y="8601"/>
                  </a:lnTo>
                  <a:lnTo>
                    <a:pt x="7784" y="8573"/>
                  </a:lnTo>
                  <a:lnTo>
                    <a:pt x="7760" y="8537"/>
                  </a:lnTo>
                  <a:lnTo>
                    <a:pt x="7751" y="8517"/>
                  </a:lnTo>
                  <a:lnTo>
                    <a:pt x="6371" y="5925"/>
                  </a:lnTo>
                  <a:lnTo>
                    <a:pt x="7249" y="5478"/>
                  </a:lnTo>
                  <a:lnTo>
                    <a:pt x="8616" y="8086"/>
                  </a:lnTo>
                  <a:lnTo>
                    <a:pt x="8625" y="8103"/>
                  </a:lnTo>
                  <a:lnTo>
                    <a:pt x="8638" y="8142"/>
                  </a:lnTo>
                  <a:lnTo>
                    <a:pt x="8641" y="8182"/>
                  </a:lnTo>
                  <a:lnTo>
                    <a:pt x="8637" y="8222"/>
                  </a:lnTo>
                  <a:lnTo>
                    <a:pt x="8625" y="8259"/>
                  </a:lnTo>
                  <a:lnTo>
                    <a:pt x="8606" y="8295"/>
                  </a:lnTo>
                  <a:lnTo>
                    <a:pt x="8581" y="8326"/>
                  </a:lnTo>
                  <a:lnTo>
                    <a:pt x="8550" y="8353"/>
                  </a:lnTo>
                  <a:lnTo>
                    <a:pt x="8532" y="8364"/>
                  </a:lnTo>
                  <a:close/>
                  <a:moveTo>
                    <a:pt x="6469" y="5075"/>
                  </a:moveTo>
                  <a:lnTo>
                    <a:pt x="6530" y="5043"/>
                  </a:lnTo>
                  <a:lnTo>
                    <a:pt x="6640" y="4981"/>
                  </a:lnTo>
                  <a:lnTo>
                    <a:pt x="6692" y="4949"/>
                  </a:lnTo>
                  <a:lnTo>
                    <a:pt x="6901" y="5353"/>
                  </a:lnTo>
                  <a:lnTo>
                    <a:pt x="6427" y="5590"/>
                  </a:lnTo>
                  <a:lnTo>
                    <a:pt x="6218" y="5186"/>
                  </a:lnTo>
                  <a:lnTo>
                    <a:pt x="6254" y="5175"/>
                  </a:lnTo>
                  <a:lnTo>
                    <a:pt x="6322" y="5149"/>
                  </a:lnTo>
                  <a:lnTo>
                    <a:pt x="6415" y="5106"/>
                  </a:lnTo>
                  <a:lnTo>
                    <a:pt x="6469" y="5075"/>
                  </a:lnTo>
                  <a:close/>
                  <a:moveTo>
                    <a:pt x="2956" y="1952"/>
                  </a:moveTo>
                  <a:lnTo>
                    <a:pt x="2975" y="1894"/>
                  </a:lnTo>
                  <a:lnTo>
                    <a:pt x="3017" y="1783"/>
                  </a:lnTo>
                  <a:lnTo>
                    <a:pt x="3064" y="1673"/>
                  </a:lnTo>
                  <a:lnTo>
                    <a:pt x="3117" y="1566"/>
                  </a:lnTo>
                  <a:lnTo>
                    <a:pt x="3174" y="1463"/>
                  </a:lnTo>
                  <a:lnTo>
                    <a:pt x="3237" y="1362"/>
                  </a:lnTo>
                  <a:lnTo>
                    <a:pt x="3304" y="1266"/>
                  </a:lnTo>
                  <a:lnTo>
                    <a:pt x="3376" y="1173"/>
                  </a:lnTo>
                  <a:lnTo>
                    <a:pt x="3453" y="1083"/>
                  </a:lnTo>
                  <a:lnTo>
                    <a:pt x="3533" y="997"/>
                  </a:lnTo>
                  <a:lnTo>
                    <a:pt x="3618" y="916"/>
                  </a:lnTo>
                  <a:lnTo>
                    <a:pt x="3708" y="838"/>
                  </a:lnTo>
                  <a:lnTo>
                    <a:pt x="3801" y="764"/>
                  </a:lnTo>
                  <a:lnTo>
                    <a:pt x="3897" y="696"/>
                  </a:lnTo>
                  <a:lnTo>
                    <a:pt x="3997" y="631"/>
                  </a:lnTo>
                  <a:lnTo>
                    <a:pt x="4101" y="572"/>
                  </a:lnTo>
                  <a:lnTo>
                    <a:pt x="4154" y="544"/>
                  </a:lnTo>
                  <a:lnTo>
                    <a:pt x="4211" y="516"/>
                  </a:lnTo>
                  <a:lnTo>
                    <a:pt x="4323" y="466"/>
                  </a:lnTo>
                  <a:lnTo>
                    <a:pt x="4436" y="422"/>
                  </a:lnTo>
                  <a:lnTo>
                    <a:pt x="4551" y="385"/>
                  </a:lnTo>
                  <a:lnTo>
                    <a:pt x="4667" y="352"/>
                  </a:lnTo>
                  <a:lnTo>
                    <a:pt x="4784" y="326"/>
                  </a:lnTo>
                  <a:lnTo>
                    <a:pt x="4900" y="306"/>
                  </a:lnTo>
                  <a:lnTo>
                    <a:pt x="5017" y="293"/>
                  </a:lnTo>
                  <a:lnTo>
                    <a:pt x="5134" y="284"/>
                  </a:lnTo>
                  <a:lnTo>
                    <a:pt x="5251" y="281"/>
                  </a:lnTo>
                  <a:lnTo>
                    <a:pt x="5367" y="284"/>
                  </a:lnTo>
                  <a:lnTo>
                    <a:pt x="5483" y="293"/>
                  </a:lnTo>
                  <a:lnTo>
                    <a:pt x="5598" y="306"/>
                  </a:lnTo>
                  <a:lnTo>
                    <a:pt x="5712" y="325"/>
                  </a:lnTo>
                  <a:lnTo>
                    <a:pt x="5825" y="350"/>
                  </a:lnTo>
                  <a:lnTo>
                    <a:pt x="5936" y="381"/>
                  </a:lnTo>
                  <a:lnTo>
                    <a:pt x="6046" y="415"/>
                  </a:lnTo>
                  <a:lnTo>
                    <a:pt x="6154" y="456"/>
                  </a:lnTo>
                  <a:lnTo>
                    <a:pt x="6260" y="502"/>
                  </a:lnTo>
                  <a:lnTo>
                    <a:pt x="6364" y="552"/>
                  </a:lnTo>
                  <a:lnTo>
                    <a:pt x="6465" y="608"/>
                  </a:lnTo>
                  <a:lnTo>
                    <a:pt x="6563" y="669"/>
                  </a:lnTo>
                  <a:lnTo>
                    <a:pt x="6659" y="734"/>
                  </a:lnTo>
                  <a:lnTo>
                    <a:pt x="6752" y="805"/>
                  </a:lnTo>
                  <a:lnTo>
                    <a:pt x="6841" y="879"/>
                  </a:lnTo>
                  <a:lnTo>
                    <a:pt x="6928" y="960"/>
                  </a:lnTo>
                  <a:lnTo>
                    <a:pt x="7011" y="1044"/>
                  </a:lnTo>
                  <a:lnTo>
                    <a:pt x="7089" y="1133"/>
                  </a:lnTo>
                  <a:lnTo>
                    <a:pt x="7163" y="1226"/>
                  </a:lnTo>
                  <a:lnTo>
                    <a:pt x="7233" y="1325"/>
                  </a:lnTo>
                  <a:lnTo>
                    <a:pt x="7299" y="1427"/>
                  </a:lnTo>
                  <a:lnTo>
                    <a:pt x="7360" y="1534"/>
                  </a:lnTo>
                  <a:lnTo>
                    <a:pt x="7389" y="1589"/>
                  </a:lnTo>
                  <a:lnTo>
                    <a:pt x="7416" y="1645"/>
                  </a:lnTo>
                  <a:lnTo>
                    <a:pt x="7467" y="1757"/>
                  </a:lnTo>
                  <a:lnTo>
                    <a:pt x="7511" y="1871"/>
                  </a:lnTo>
                  <a:lnTo>
                    <a:pt x="7548" y="1986"/>
                  </a:lnTo>
                  <a:lnTo>
                    <a:pt x="7581" y="2101"/>
                  </a:lnTo>
                  <a:lnTo>
                    <a:pt x="7606" y="2218"/>
                  </a:lnTo>
                  <a:lnTo>
                    <a:pt x="7627" y="2335"/>
                  </a:lnTo>
                  <a:lnTo>
                    <a:pt x="7640" y="2452"/>
                  </a:lnTo>
                  <a:lnTo>
                    <a:pt x="7649" y="2569"/>
                  </a:lnTo>
                  <a:lnTo>
                    <a:pt x="7652" y="2686"/>
                  </a:lnTo>
                  <a:lnTo>
                    <a:pt x="7649" y="2802"/>
                  </a:lnTo>
                  <a:lnTo>
                    <a:pt x="7640" y="2918"/>
                  </a:lnTo>
                  <a:lnTo>
                    <a:pt x="7627" y="3033"/>
                  </a:lnTo>
                  <a:lnTo>
                    <a:pt x="7607" y="3147"/>
                  </a:lnTo>
                  <a:lnTo>
                    <a:pt x="7583" y="3260"/>
                  </a:lnTo>
                  <a:lnTo>
                    <a:pt x="7552" y="3371"/>
                  </a:lnTo>
                  <a:lnTo>
                    <a:pt x="7517" y="3480"/>
                  </a:lnTo>
                  <a:lnTo>
                    <a:pt x="7477" y="3588"/>
                  </a:lnTo>
                  <a:lnTo>
                    <a:pt x="7431" y="3695"/>
                  </a:lnTo>
                  <a:lnTo>
                    <a:pt x="7381" y="3798"/>
                  </a:lnTo>
                  <a:lnTo>
                    <a:pt x="7324" y="3900"/>
                  </a:lnTo>
                  <a:lnTo>
                    <a:pt x="7264" y="3998"/>
                  </a:lnTo>
                  <a:lnTo>
                    <a:pt x="7199" y="4094"/>
                  </a:lnTo>
                  <a:lnTo>
                    <a:pt x="7128" y="4187"/>
                  </a:lnTo>
                  <a:lnTo>
                    <a:pt x="7053" y="4276"/>
                  </a:lnTo>
                  <a:lnTo>
                    <a:pt x="6973" y="4363"/>
                  </a:lnTo>
                  <a:lnTo>
                    <a:pt x="6888" y="4444"/>
                  </a:lnTo>
                  <a:lnTo>
                    <a:pt x="6800" y="4524"/>
                  </a:lnTo>
                  <a:lnTo>
                    <a:pt x="6705" y="4598"/>
                  </a:lnTo>
                  <a:lnTo>
                    <a:pt x="6608" y="4668"/>
                  </a:lnTo>
                  <a:lnTo>
                    <a:pt x="6506" y="4734"/>
                  </a:lnTo>
                  <a:lnTo>
                    <a:pt x="6398" y="4795"/>
                  </a:lnTo>
                  <a:lnTo>
                    <a:pt x="6344" y="4824"/>
                  </a:lnTo>
                  <a:lnTo>
                    <a:pt x="6255" y="4868"/>
                  </a:lnTo>
                  <a:lnTo>
                    <a:pt x="6075" y="4943"/>
                  </a:lnTo>
                  <a:lnTo>
                    <a:pt x="5896" y="5003"/>
                  </a:lnTo>
                  <a:lnTo>
                    <a:pt x="5716" y="5048"/>
                  </a:lnTo>
                  <a:lnTo>
                    <a:pt x="5537" y="5077"/>
                  </a:lnTo>
                  <a:lnTo>
                    <a:pt x="5359" y="5093"/>
                  </a:lnTo>
                  <a:lnTo>
                    <a:pt x="5182" y="5095"/>
                  </a:lnTo>
                  <a:lnTo>
                    <a:pt x="5008" y="5083"/>
                  </a:lnTo>
                  <a:lnTo>
                    <a:pt x="4836" y="5059"/>
                  </a:lnTo>
                  <a:lnTo>
                    <a:pt x="4668" y="5022"/>
                  </a:lnTo>
                  <a:lnTo>
                    <a:pt x="4503" y="4974"/>
                  </a:lnTo>
                  <a:lnTo>
                    <a:pt x="4343" y="4915"/>
                  </a:lnTo>
                  <a:lnTo>
                    <a:pt x="4189" y="4844"/>
                  </a:lnTo>
                  <a:lnTo>
                    <a:pt x="4039" y="4763"/>
                  </a:lnTo>
                  <a:lnTo>
                    <a:pt x="3895" y="4671"/>
                  </a:lnTo>
                  <a:lnTo>
                    <a:pt x="3758" y="4571"/>
                  </a:lnTo>
                  <a:lnTo>
                    <a:pt x="3628" y="4461"/>
                  </a:lnTo>
                  <a:lnTo>
                    <a:pt x="3507" y="4343"/>
                  </a:lnTo>
                  <a:lnTo>
                    <a:pt x="3393" y="4216"/>
                  </a:lnTo>
                  <a:lnTo>
                    <a:pt x="3288" y="4082"/>
                  </a:lnTo>
                  <a:lnTo>
                    <a:pt x="3192" y="3940"/>
                  </a:lnTo>
                  <a:lnTo>
                    <a:pt x="3108" y="3793"/>
                  </a:lnTo>
                  <a:lnTo>
                    <a:pt x="3032" y="3638"/>
                  </a:lnTo>
                  <a:lnTo>
                    <a:pt x="2968" y="3478"/>
                  </a:lnTo>
                  <a:lnTo>
                    <a:pt x="2917" y="3313"/>
                  </a:lnTo>
                  <a:lnTo>
                    <a:pt x="2877" y="3143"/>
                  </a:lnTo>
                  <a:lnTo>
                    <a:pt x="2850" y="2968"/>
                  </a:lnTo>
                  <a:lnTo>
                    <a:pt x="2837" y="2790"/>
                  </a:lnTo>
                  <a:lnTo>
                    <a:pt x="2837" y="2608"/>
                  </a:lnTo>
                  <a:lnTo>
                    <a:pt x="2851" y="2423"/>
                  </a:lnTo>
                  <a:lnTo>
                    <a:pt x="2881" y="2236"/>
                  </a:lnTo>
                  <a:lnTo>
                    <a:pt x="2927" y="2047"/>
                  </a:lnTo>
                  <a:lnTo>
                    <a:pt x="2956" y="1952"/>
                  </a:lnTo>
                  <a:close/>
                  <a:moveTo>
                    <a:pt x="5479" y="8225"/>
                  </a:moveTo>
                  <a:lnTo>
                    <a:pt x="5478" y="8269"/>
                  </a:lnTo>
                  <a:lnTo>
                    <a:pt x="5460" y="8351"/>
                  </a:lnTo>
                  <a:lnTo>
                    <a:pt x="5428" y="8427"/>
                  </a:lnTo>
                  <a:lnTo>
                    <a:pt x="5382" y="8493"/>
                  </a:lnTo>
                  <a:lnTo>
                    <a:pt x="5324" y="8550"/>
                  </a:lnTo>
                  <a:lnTo>
                    <a:pt x="5257" y="8594"/>
                  </a:lnTo>
                  <a:lnTo>
                    <a:pt x="5182" y="8625"/>
                  </a:lnTo>
                  <a:lnTo>
                    <a:pt x="5103" y="8641"/>
                  </a:lnTo>
                  <a:lnTo>
                    <a:pt x="5061" y="8643"/>
                  </a:lnTo>
                  <a:lnTo>
                    <a:pt x="1255" y="8643"/>
                  </a:lnTo>
                  <a:lnTo>
                    <a:pt x="1285" y="8600"/>
                  </a:lnTo>
                  <a:lnTo>
                    <a:pt x="1336" y="8502"/>
                  </a:lnTo>
                  <a:lnTo>
                    <a:pt x="1373" y="8395"/>
                  </a:lnTo>
                  <a:lnTo>
                    <a:pt x="1389" y="8310"/>
                  </a:lnTo>
                  <a:lnTo>
                    <a:pt x="1394" y="8253"/>
                  </a:lnTo>
                  <a:lnTo>
                    <a:pt x="1394" y="8225"/>
                  </a:lnTo>
                  <a:lnTo>
                    <a:pt x="1394" y="2579"/>
                  </a:lnTo>
                  <a:lnTo>
                    <a:pt x="2565" y="2579"/>
                  </a:lnTo>
                  <a:lnTo>
                    <a:pt x="2563" y="2644"/>
                  </a:lnTo>
                  <a:lnTo>
                    <a:pt x="2565" y="2774"/>
                  </a:lnTo>
                  <a:lnTo>
                    <a:pt x="2572" y="2902"/>
                  </a:lnTo>
                  <a:lnTo>
                    <a:pt x="2586" y="3030"/>
                  </a:lnTo>
                  <a:lnTo>
                    <a:pt x="2606" y="3156"/>
                  </a:lnTo>
                  <a:lnTo>
                    <a:pt x="2631" y="3283"/>
                  </a:lnTo>
                  <a:lnTo>
                    <a:pt x="2661" y="3408"/>
                  </a:lnTo>
                  <a:lnTo>
                    <a:pt x="2698" y="3534"/>
                  </a:lnTo>
                  <a:lnTo>
                    <a:pt x="2719" y="3596"/>
                  </a:lnTo>
                  <a:lnTo>
                    <a:pt x="2161" y="3596"/>
                  </a:lnTo>
                  <a:lnTo>
                    <a:pt x="2161" y="3876"/>
                  </a:lnTo>
                  <a:lnTo>
                    <a:pt x="2830" y="3876"/>
                  </a:lnTo>
                  <a:lnTo>
                    <a:pt x="2865" y="3942"/>
                  </a:lnTo>
                  <a:lnTo>
                    <a:pt x="2939" y="4073"/>
                  </a:lnTo>
                  <a:lnTo>
                    <a:pt x="3020" y="4199"/>
                  </a:lnTo>
                  <a:lnTo>
                    <a:pt x="3108" y="4319"/>
                  </a:lnTo>
                  <a:lnTo>
                    <a:pt x="3202" y="4434"/>
                  </a:lnTo>
                  <a:lnTo>
                    <a:pt x="3302" y="4544"/>
                  </a:lnTo>
                  <a:lnTo>
                    <a:pt x="3410" y="4648"/>
                  </a:lnTo>
                  <a:lnTo>
                    <a:pt x="3524" y="4748"/>
                  </a:lnTo>
                  <a:lnTo>
                    <a:pt x="3583" y="4796"/>
                  </a:lnTo>
                  <a:lnTo>
                    <a:pt x="2175" y="4796"/>
                  </a:lnTo>
                  <a:lnTo>
                    <a:pt x="2175" y="5075"/>
                  </a:lnTo>
                  <a:lnTo>
                    <a:pt x="4043" y="5075"/>
                  </a:lnTo>
                  <a:lnTo>
                    <a:pt x="4132" y="5118"/>
                  </a:lnTo>
                  <a:lnTo>
                    <a:pt x="4310" y="5192"/>
                  </a:lnTo>
                  <a:lnTo>
                    <a:pt x="4488" y="5252"/>
                  </a:lnTo>
                  <a:lnTo>
                    <a:pt x="4667" y="5301"/>
                  </a:lnTo>
                  <a:lnTo>
                    <a:pt x="4845" y="5334"/>
                  </a:lnTo>
                  <a:lnTo>
                    <a:pt x="5025" y="5355"/>
                  </a:lnTo>
                  <a:lnTo>
                    <a:pt x="5206" y="5363"/>
                  </a:lnTo>
                  <a:lnTo>
                    <a:pt x="5388" y="5360"/>
                  </a:lnTo>
                  <a:lnTo>
                    <a:pt x="5479" y="5353"/>
                  </a:lnTo>
                  <a:lnTo>
                    <a:pt x="5479" y="8225"/>
                  </a:lnTo>
                  <a:close/>
                  <a:moveTo>
                    <a:pt x="1116" y="8225"/>
                  </a:moveTo>
                  <a:lnTo>
                    <a:pt x="1114" y="8269"/>
                  </a:lnTo>
                  <a:lnTo>
                    <a:pt x="1097" y="8351"/>
                  </a:lnTo>
                  <a:lnTo>
                    <a:pt x="1063" y="8427"/>
                  </a:lnTo>
                  <a:lnTo>
                    <a:pt x="1017" y="8493"/>
                  </a:lnTo>
                  <a:lnTo>
                    <a:pt x="960" y="8550"/>
                  </a:lnTo>
                  <a:lnTo>
                    <a:pt x="893" y="8594"/>
                  </a:lnTo>
                  <a:lnTo>
                    <a:pt x="819" y="8625"/>
                  </a:lnTo>
                  <a:lnTo>
                    <a:pt x="738" y="8641"/>
                  </a:lnTo>
                  <a:lnTo>
                    <a:pt x="697" y="8643"/>
                  </a:lnTo>
                  <a:lnTo>
                    <a:pt x="653" y="8641"/>
                  </a:lnTo>
                  <a:lnTo>
                    <a:pt x="570" y="8624"/>
                  </a:lnTo>
                  <a:lnTo>
                    <a:pt x="495" y="8592"/>
                  </a:lnTo>
                  <a:lnTo>
                    <a:pt x="428" y="8546"/>
                  </a:lnTo>
                  <a:lnTo>
                    <a:pt x="372" y="8488"/>
                  </a:lnTo>
                  <a:lnTo>
                    <a:pt x="327" y="8420"/>
                  </a:lnTo>
                  <a:lnTo>
                    <a:pt x="297" y="8346"/>
                  </a:lnTo>
                  <a:lnTo>
                    <a:pt x="280" y="8267"/>
                  </a:lnTo>
                  <a:lnTo>
                    <a:pt x="279" y="8225"/>
                  </a:lnTo>
                  <a:lnTo>
                    <a:pt x="279" y="7193"/>
                  </a:lnTo>
                  <a:lnTo>
                    <a:pt x="1116" y="7193"/>
                  </a:lnTo>
                  <a:lnTo>
                    <a:pt x="1116" y="8225"/>
                  </a:lnTo>
                  <a:close/>
                  <a:moveTo>
                    <a:pt x="8867" y="7946"/>
                  </a:moveTo>
                  <a:lnTo>
                    <a:pt x="7361" y="5117"/>
                  </a:lnTo>
                  <a:lnTo>
                    <a:pt x="7165" y="5214"/>
                  </a:lnTo>
                  <a:lnTo>
                    <a:pt x="6943" y="4767"/>
                  </a:lnTo>
                  <a:lnTo>
                    <a:pt x="6988" y="4732"/>
                  </a:lnTo>
                  <a:lnTo>
                    <a:pt x="7075" y="4656"/>
                  </a:lnTo>
                  <a:lnTo>
                    <a:pt x="7198" y="4537"/>
                  </a:lnTo>
                  <a:lnTo>
                    <a:pt x="7348" y="4367"/>
                  </a:lnTo>
                  <a:lnTo>
                    <a:pt x="7483" y="4185"/>
                  </a:lnTo>
                  <a:lnTo>
                    <a:pt x="7603" y="3994"/>
                  </a:lnTo>
                  <a:lnTo>
                    <a:pt x="7704" y="3793"/>
                  </a:lnTo>
                  <a:lnTo>
                    <a:pt x="7790" y="3585"/>
                  </a:lnTo>
                  <a:lnTo>
                    <a:pt x="7858" y="3370"/>
                  </a:lnTo>
                  <a:lnTo>
                    <a:pt x="7907" y="3150"/>
                  </a:lnTo>
                  <a:lnTo>
                    <a:pt x="7938" y="2925"/>
                  </a:lnTo>
                  <a:lnTo>
                    <a:pt x="7951" y="2698"/>
                  </a:lnTo>
                  <a:lnTo>
                    <a:pt x="7946" y="2527"/>
                  </a:lnTo>
                  <a:lnTo>
                    <a:pt x="7937" y="2412"/>
                  </a:lnTo>
                  <a:lnTo>
                    <a:pt x="7924" y="2297"/>
                  </a:lnTo>
                  <a:lnTo>
                    <a:pt x="7905" y="2182"/>
                  </a:lnTo>
                  <a:lnTo>
                    <a:pt x="7881" y="2068"/>
                  </a:lnTo>
                  <a:lnTo>
                    <a:pt x="7851" y="1954"/>
                  </a:lnTo>
                  <a:lnTo>
                    <a:pt x="7817" y="1840"/>
                  </a:lnTo>
                  <a:lnTo>
                    <a:pt x="7777" y="1728"/>
                  </a:lnTo>
                  <a:lnTo>
                    <a:pt x="7732" y="1616"/>
                  </a:lnTo>
                  <a:lnTo>
                    <a:pt x="7681" y="1504"/>
                  </a:lnTo>
                  <a:lnTo>
                    <a:pt x="7654" y="1450"/>
                  </a:lnTo>
                  <a:lnTo>
                    <a:pt x="7621" y="1388"/>
                  </a:lnTo>
                  <a:lnTo>
                    <a:pt x="7552" y="1270"/>
                  </a:lnTo>
                  <a:lnTo>
                    <a:pt x="7477" y="1157"/>
                  </a:lnTo>
                  <a:lnTo>
                    <a:pt x="7398" y="1049"/>
                  </a:lnTo>
                  <a:lnTo>
                    <a:pt x="7314" y="945"/>
                  </a:lnTo>
                  <a:lnTo>
                    <a:pt x="7225" y="847"/>
                  </a:lnTo>
                  <a:lnTo>
                    <a:pt x="7132" y="753"/>
                  </a:lnTo>
                  <a:lnTo>
                    <a:pt x="7036" y="664"/>
                  </a:lnTo>
                  <a:lnTo>
                    <a:pt x="6934" y="581"/>
                  </a:lnTo>
                  <a:lnTo>
                    <a:pt x="6831" y="503"/>
                  </a:lnTo>
                  <a:lnTo>
                    <a:pt x="6723" y="431"/>
                  </a:lnTo>
                  <a:lnTo>
                    <a:pt x="6612" y="363"/>
                  </a:lnTo>
                  <a:lnTo>
                    <a:pt x="6498" y="301"/>
                  </a:lnTo>
                  <a:lnTo>
                    <a:pt x="6382" y="245"/>
                  </a:lnTo>
                  <a:lnTo>
                    <a:pt x="6264" y="194"/>
                  </a:lnTo>
                  <a:lnTo>
                    <a:pt x="6143" y="150"/>
                  </a:lnTo>
                  <a:lnTo>
                    <a:pt x="6021" y="110"/>
                  </a:lnTo>
                  <a:lnTo>
                    <a:pt x="5896" y="76"/>
                  </a:lnTo>
                  <a:lnTo>
                    <a:pt x="5770" y="49"/>
                  </a:lnTo>
                  <a:lnTo>
                    <a:pt x="5642" y="27"/>
                  </a:lnTo>
                  <a:lnTo>
                    <a:pt x="5513" y="13"/>
                  </a:lnTo>
                  <a:lnTo>
                    <a:pt x="5384" y="3"/>
                  </a:lnTo>
                  <a:lnTo>
                    <a:pt x="5254" y="0"/>
                  </a:lnTo>
                  <a:lnTo>
                    <a:pt x="5123" y="3"/>
                  </a:lnTo>
                  <a:lnTo>
                    <a:pt x="4993" y="13"/>
                  </a:lnTo>
                  <a:lnTo>
                    <a:pt x="4862" y="28"/>
                  </a:lnTo>
                  <a:lnTo>
                    <a:pt x="4731" y="50"/>
                  </a:lnTo>
                  <a:lnTo>
                    <a:pt x="4602" y="79"/>
                  </a:lnTo>
                  <a:lnTo>
                    <a:pt x="4472" y="115"/>
                  </a:lnTo>
                  <a:lnTo>
                    <a:pt x="4344" y="157"/>
                  </a:lnTo>
                  <a:lnTo>
                    <a:pt x="4217" y="206"/>
                  </a:lnTo>
                  <a:lnTo>
                    <a:pt x="4091" y="262"/>
                  </a:lnTo>
                  <a:lnTo>
                    <a:pt x="4029" y="293"/>
                  </a:lnTo>
                  <a:lnTo>
                    <a:pt x="3958" y="330"/>
                  </a:lnTo>
                  <a:lnTo>
                    <a:pt x="3820" y="411"/>
                  </a:lnTo>
                  <a:lnTo>
                    <a:pt x="3687" y="500"/>
                  </a:lnTo>
                  <a:lnTo>
                    <a:pt x="3559" y="595"/>
                  </a:lnTo>
                  <a:lnTo>
                    <a:pt x="3439" y="697"/>
                  </a:lnTo>
                  <a:lnTo>
                    <a:pt x="3325" y="807"/>
                  </a:lnTo>
                  <a:lnTo>
                    <a:pt x="3217" y="923"/>
                  </a:lnTo>
                  <a:lnTo>
                    <a:pt x="3118" y="1044"/>
                  </a:lnTo>
                  <a:lnTo>
                    <a:pt x="3025" y="1173"/>
                  </a:lnTo>
                  <a:lnTo>
                    <a:pt x="2939" y="1307"/>
                  </a:lnTo>
                  <a:lnTo>
                    <a:pt x="2863" y="1446"/>
                  </a:lnTo>
                  <a:lnTo>
                    <a:pt x="2794" y="1590"/>
                  </a:lnTo>
                  <a:lnTo>
                    <a:pt x="2733" y="1741"/>
                  </a:lnTo>
                  <a:lnTo>
                    <a:pt x="2681" y="1894"/>
                  </a:lnTo>
                  <a:lnTo>
                    <a:pt x="2639" y="2053"/>
                  </a:lnTo>
                  <a:lnTo>
                    <a:pt x="2606" y="2216"/>
                  </a:lnTo>
                  <a:lnTo>
                    <a:pt x="2593" y="2300"/>
                  </a:lnTo>
                  <a:lnTo>
                    <a:pt x="1116" y="2300"/>
                  </a:lnTo>
                  <a:lnTo>
                    <a:pt x="1116" y="6915"/>
                  </a:lnTo>
                  <a:lnTo>
                    <a:pt x="0" y="6915"/>
                  </a:lnTo>
                  <a:lnTo>
                    <a:pt x="0" y="8225"/>
                  </a:lnTo>
                  <a:lnTo>
                    <a:pt x="1" y="8261"/>
                  </a:lnTo>
                  <a:lnTo>
                    <a:pt x="7" y="8332"/>
                  </a:lnTo>
                  <a:lnTo>
                    <a:pt x="21" y="8400"/>
                  </a:lnTo>
                  <a:lnTo>
                    <a:pt x="42" y="8466"/>
                  </a:lnTo>
                  <a:lnTo>
                    <a:pt x="68" y="8529"/>
                  </a:lnTo>
                  <a:lnTo>
                    <a:pt x="99" y="8589"/>
                  </a:lnTo>
                  <a:lnTo>
                    <a:pt x="137" y="8644"/>
                  </a:lnTo>
                  <a:lnTo>
                    <a:pt x="179" y="8695"/>
                  </a:lnTo>
                  <a:lnTo>
                    <a:pt x="226" y="8742"/>
                  </a:lnTo>
                  <a:lnTo>
                    <a:pt x="277" y="8785"/>
                  </a:lnTo>
                  <a:lnTo>
                    <a:pt x="334" y="8822"/>
                  </a:lnTo>
                  <a:lnTo>
                    <a:pt x="392" y="8854"/>
                  </a:lnTo>
                  <a:lnTo>
                    <a:pt x="455" y="8880"/>
                  </a:lnTo>
                  <a:lnTo>
                    <a:pt x="521" y="8900"/>
                  </a:lnTo>
                  <a:lnTo>
                    <a:pt x="590" y="8914"/>
                  </a:lnTo>
                  <a:lnTo>
                    <a:pt x="661" y="8921"/>
                  </a:lnTo>
                  <a:lnTo>
                    <a:pt x="697" y="8922"/>
                  </a:lnTo>
                  <a:lnTo>
                    <a:pt x="5061" y="8922"/>
                  </a:lnTo>
                  <a:lnTo>
                    <a:pt x="5097" y="8921"/>
                  </a:lnTo>
                  <a:lnTo>
                    <a:pt x="5168" y="8914"/>
                  </a:lnTo>
                  <a:lnTo>
                    <a:pt x="5236" y="8900"/>
                  </a:lnTo>
                  <a:lnTo>
                    <a:pt x="5302" y="8880"/>
                  </a:lnTo>
                  <a:lnTo>
                    <a:pt x="5365" y="8854"/>
                  </a:lnTo>
                  <a:lnTo>
                    <a:pt x="5425" y="8822"/>
                  </a:lnTo>
                  <a:lnTo>
                    <a:pt x="5480" y="8785"/>
                  </a:lnTo>
                  <a:lnTo>
                    <a:pt x="5531" y="8742"/>
                  </a:lnTo>
                  <a:lnTo>
                    <a:pt x="5578" y="8695"/>
                  </a:lnTo>
                  <a:lnTo>
                    <a:pt x="5621" y="8644"/>
                  </a:lnTo>
                  <a:lnTo>
                    <a:pt x="5659" y="8589"/>
                  </a:lnTo>
                  <a:lnTo>
                    <a:pt x="5690" y="8529"/>
                  </a:lnTo>
                  <a:lnTo>
                    <a:pt x="5716" y="8466"/>
                  </a:lnTo>
                  <a:lnTo>
                    <a:pt x="5736" y="8400"/>
                  </a:lnTo>
                  <a:lnTo>
                    <a:pt x="5750" y="8332"/>
                  </a:lnTo>
                  <a:lnTo>
                    <a:pt x="5757" y="8261"/>
                  </a:lnTo>
                  <a:lnTo>
                    <a:pt x="5758" y="8225"/>
                  </a:lnTo>
                  <a:lnTo>
                    <a:pt x="5758" y="5326"/>
                  </a:lnTo>
                  <a:lnTo>
                    <a:pt x="5810" y="5315"/>
                  </a:lnTo>
                  <a:lnTo>
                    <a:pt x="5915" y="5289"/>
                  </a:lnTo>
                  <a:lnTo>
                    <a:pt x="5967" y="5269"/>
                  </a:lnTo>
                  <a:lnTo>
                    <a:pt x="6190" y="5716"/>
                  </a:lnTo>
                  <a:lnTo>
                    <a:pt x="5981" y="5827"/>
                  </a:lnTo>
                  <a:lnTo>
                    <a:pt x="7486" y="8657"/>
                  </a:lnTo>
                  <a:lnTo>
                    <a:pt x="7503" y="8688"/>
                  </a:lnTo>
                  <a:lnTo>
                    <a:pt x="7543" y="8743"/>
                  </a:lnTo>
                  <a:lnTo>
                    <a:pt x="7590" y="8792"/>
                  </a:lnTo>
                  <a:lnTo>
                    <a:pt x="7642" y="8834"/>
                  </a:lnTo>
                  <a:lnTo>
                    <a:pt x="7700" y="8868"/>
                  </a:lnTo>
                  <a:lnTo>
                    <a:pt x="7761" y="8894"/>
                  </a:lnTo>
                  <a:lnTo>
                    <a:pt x="7824" y="8912"/>
                  </a:lnTo>
                  <a:lnTo>
                    <a:pt x="7887" y="8921"/>
                  </a:lnTo>
                  <a:lnTo>
                    <a:pt x="7918" y="8922"/>
                  </a:lnTo>
                  <a:lnTo>
                    <a:pt x="7946" y="8921"/>
                  </a:lnTo>
                  <a:lnTo>
                    <a:pt x="8001" y="8915"/>
                  </a:lnTo>
                  <a:lnTo>
                    <a:pt x="8058" y="8902"/>
                  </a:lnTo>
                  <a:lnTo>
                    <a:pt x="8115" y="8880"/>
                  </a:lnTo>
                  <a:lnTo>
                    <a:pt x="8142" y="8866"/>
                  </a:lnTo>
                  <a:lnTo>
                    <a:pt x="8644" y="8615"/>
                  </a:lnTo>
                  <a:lnTo>
                    <a:pt x="8667" y="8603"/>
                  </a:lnTo>
                  <a:lnTo>
                    <a:pt x="8710" y="8576"/>
                  </a:lnTo>
                  <a:lnTo>
                    <a:pt x="8768" y="8529"/>
                  </a:lnTo>
                  <a:lnTo>
                    <a:pt x="8832" y="8455"/>
                  </a:lnTo>
                  <a:lnTo>
                    <a:pt x="8880" y="8372"/>
                  </a:lnTo>
                  <a:lnTo>
                    <a:pt x="8910" y="8282"/>
                  </a:lnTo>
                  <a:lnTo>
                    <a:pt x="8922" y="8187"/>
                  </a:lnTo>
                  <a:lnTo>
                    <a:pt x="8915" y="8090"/>
                  </a:lnTo>
                  <a:lnTo>
                    <a:pt x="8896" y="8018"/>
                  </a:lnTo>
                  <a:lnTo>
                    <a:pt x="8878" y="7970"/>
                  </a:lnTo>
                  <a:lnTo>
                    <a:pt x="8867" y="794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34">
              <a:extLst>
                <a:ext uri="{FF2B5EF4-FFF2-40B4-BE49-F238E27FC236}">
                  <a16:creationId xmlns:a16="http://schemas.microsoft.com/office/drawing/2014/main" id="{054C8089-2B3D-46B4-8D93-03EF9FBFE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8" y="4053"/>
              <a:ext cx="75" cy="76"/>
            </a:xfrm>
            <a:custGeom>
              <a:avLst/>
              <a:gdLst>
                <a:gd name="T0" fmla="*/ 0 w 378"/>
                <a:gd name="T1" fmla="*/ 135 h 379"/>
                <a:gd name="T2" fmla="*/ 243 w 378"/>
                <a:gd name="T3" fmla="*/ 0 h 379"/>
                <a:gd name="T4" fmla="*/ 378 w 378"/>
                <a:gd name="T5" fmla="*/ 244 h 379"/>
                <a:gd name="T6" fmla="*/ 135 w 378"/>
                <a:gd name="T7" fmla="*/ 379 h 379"/>
                <a:gd name="T8" fmla="*/ 0 w 378"/>
                <a:gd name="T9" fmla="*/ 13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9">
                  <a:moveTo>
                    <a:pt x="0" y="135"/>
                  </a:moveTo>
                  <a:lnTo>
                    <a:pt x="243" y="0"/>
                  </a:lnTo>
                  <a:lnTo>
                    <a:pt x="378" y="244"/>
                  </a:lnTo>
                  <a:lnTo>
                    <a:pt x="135" y="37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35">
              <a:extLst>
                <a:ext uri="{FF2B5EF4-FFF2-40B4-BE49-F238E27FC236}">
                  <a16:creationId xmlns:a16="http://schemas.microsoft.com/office/drawing/2014/main" id="{0A3B99E6-7B95-47EF-BF93-440D35A1F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" y="4197"/>
              <a:ext cx="76" cy="76"/>
            </a:xfrm>
            <a:custGeom>
              <a:avLst/>
              <a:gdLst>
                <a:gd name="T0" fmla="*/ 0 w 380"/>
                <a:gd name="T1" fmla="*/ 135 h 378"/>
                <a:gd name="T2" fmla="*/ 245 w 380"/>
                <a:gd name="T3" fmla="*/ 0 h 378"/>
                <a:gd name="T4" fmla="*/ 380 w 380"/>
                <a:gd name="T5" fmla="*/ 243 h 378"/>
                <a:gd name="T6" fmla="*/ 135 w 380"/>
                <a:gd name="T7" fmla="*/ 378 h 378"/>
                <a:gd name="T8" fmla="*/ 0 w 380"/>
                <a:gd name="T9" fmla="*/ 135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378">
                  <a:moveTo>
                    <a:pt x="0" y="135"/>
                  </a:moveTo>
                  <a:lnTo>
                    <a:pt x="245" y="0"/>
                  </a:lnTo>
                  <a:lnTo>
                    <a:pt x="380" y="243"/>
                  </a:lnTo>
                  <a:lnTo>
                    <a:pt x="135" y="37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36">
              <a:extLst>
                <a:ext uri="{FF2B5EF4-FFF2-40B4-BE49-F238E27FC236}">
                  <a16:creationId xmlns:a16="http://schemas.microsoft.com/office/drawing/2014/main" id="{8EC32F19-EFF3-4127-8771-3CA481083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4346"/>
              <a:ext cx="76" cy="76"/>
            </a:xfrm>
            <a:custGeom>
              <a:avLst/>
              <a:gdLst>
                <a:gd name="T0" fmla="*/ 0 w 379"/>
                <a:gd name="T1" fmla="*/ 135 h 380"/>
                <a:gd name="T2" fmla="*/ 244 w 379"/>
                <a:gd name="T3" fmla="*/ 0 h 380"/>
                <a:gd name="T4" fmla="*/ 379 w 379"/>
                <a:gd name="T5" fmla="*/ 245 h 380"/>
                <a:gd name="T6" fmla="*/ 135 w 379"/>
                <a:gd name="T7" fmla="*/ 380 h 380"/>
                <a:gd name="T8" fmla="*/ 0 w 379"/>
                <a:gd name="T9" fmla="*/ 13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380">
                  <a:moveTo>
                    <a:pt x="0" y="135"/>
                  </a:moveTo>
                  <a:lnTo>
                    <a:pt x="244" y="0"/>
                  </a:lnTo>
                  <a:lnTo>
                    <a:pt x="379" y="245"/>
                  </a:lnTo>
                  <a:lnTo>
                    <a:pt x="135" y="38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37">
              <a:extLst>
                <a:ext uri="{FF2B5EF4-FFF2-40B4-BE49-F238E27FC236}">
                  <a16:creationId xmlns:a16="http://schemas.microsoft.com/office/drawing/2014/main" id="{75A79658-4291-4F60-A23A-4A3C1E2BD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" y="3547"/>
              <a:ext cx="243" cy="56"/>
            </a:xfrm>
            <a:custGeom>
              <a:avLst/>
              <a:gdLst>
                <a:gd name="T0" fmla="*/ 182 w 1213"/>
                <a:gd name="T1" fmla="*/ 280 h 280"/>
                <a:gd name="T2" fmla="*/ 1213 w 1213"/>
                <a:gd name="T3" fmla="*/ 280 h 280"/>
                <a:gd name="T4" fmla="*/ 1213 w 1213"/>
                <a:gd name="T5" fmla="*/ 0 h 280"/>
                <a:gd name="T6" fmla="*/ 0 w 1213"/>
                <a:gd name="T7" fmla="*/ 0 h 280"/>
                <a:gd name="T8" fmla="*/ 21 w 1213"/>
                <a:gd name="T9" fmla="*/ 41 h 280"/>
                <a:gd name="T10" fmla="*/ 64 w 1213"/>
                <a:gd name="T11" fmla="*/ 116 h 280"/>
                <a:gd name="T12" fmla="*/ 131 w 1213"/>
                <a:gd name="T13" fmla="*/ 217 h 280"/>
                <a:gd name="T14" fmla="*/ 182 w 1213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3" h="280">
                  <a:moveTo>
                    <a:pt x="182" y="280"/>
                  </a:moveTo>
                  <a:lnTo>
                    <a:pt x="1213" y="280"/>
                  </a:lnTo>
                  <a:lnTo>
                    <a:pt x="1213" y="0"/>
                  </a:lnTo>
                  <a:lnTo>
                    <a:pt x="0" y="0"/>
                  </a:lnTo>
                  <a:lnTo>
                    <a:pt x="21" y="41"/>
                  </a:lnTo>
                  <a:lnTo>
                    <a:pt x="64" y="116"/>
                  </a:lnTo>
                  <a:lnTo>
                    <a:pt x="131" y="217"/>
                  </a:lnTo>
                  <a:lnTo>
                    <a:pt x="182" y="2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38">
              <a:extLst>
                <a:ext uri="{FF2B5EF4-FFF2-40B4-BE49-F238E27FC236}">
                  <a16:creationId xmlns:a16="http://schemas.microsoft.com/office/drawing/2014/main" id="{90025EB2-1DE0-4B7D-A10D-85CB8C783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3" y="3213"/>
              <a:ext cx="568" cy="530"/>
            </a:xfrm>
            <a:custGeom>
              <a:avLst/>
              <a:gdLst>
                <a:gd name="T0" fmla="*/ 2844 w 2844"/>
                <a:gd name="T1" fmla="*/ 2537 h 2649"/>
                <a:gd name="T2" fmla="*/ 2844 w 2844"/>
                <a:gd name="T3" fmla="*/ 0 h 2649"/>
                <a:gd name="T4" fmla="*/ 98 w 2844"/>
                <a:gd name="T5" fmla="*/ 0 h 2649"/>
                <a:gd name="T6" fmla="*/ 82 w 2844"/>
                <a:gd name="T7" fmla="*/ 32 h 2649"/>
                <a:gd name="T8" fmla="*/ 55 w 2844"/>
                <a:gd name="T9" fmla="*/ 99 h 2649"/>
                <a:gd name="T10" fmla="*/ 21 w 2844"/>
                <a:gd name="T11" fmla="*/ 206 h 2649"/>
                <a:gd name="T12" fmla="*/ 0 w 2844"/>
                <a:gd name="T13" fmla="*/ 279 h 2649"/>
                <a:gd name="T14" fmla="*/ 2551 w 2844"/>
                <a:gd name="T15" fmla="*/ 279 h 2649"/>
                <a:gd name="T16" fmla="*/ 2551 w 2844"/>
                <a:gd name="T17" fmla="*/ 2649 h 2649"/>
                <a:gd name="T18" fmla="*/ 2624 w 2844"/>
                <a:gd name="T19" fmla="*/ 2626 h 2649"/>
                <a:gd name="T20" fmla="*/ 2771 w 2844"/>
                <a:gd name="T21" fmla="*/ 2568 h 2649"/>
                <a:gd name="T22" fmla="*/ 2844 w 2844"/>
                <a:gd name="T23" fmla="*/ 2537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44" h="2649">
                  <a:moveTo>
                    <a:pt x="2844" y="2537"/>
                  </a:moveTo>
                  <a:lnTo>
                    <a:pt x="2844" y="0"/>
                  </a:lnTo>
                  <a:lnTo>
                    <a:pt x="98" y="0"/>
                  </a:lnTo>
                  <a:lnTo>
                    <a:pt x="82" y="32"/>
                  </a:lnTo>
                  <a:lnTo>
                    <a:pt x="55" y="99"/>
                  </a:lnTo>
                  <a:lnTo>
                    <a:pt x="21" y="206"/>
                  </a:lnTo>
                  <a:lnTo>
                    <a:pt x="0" y="279"/>
                  </a:lnTo>
                  <a:lnTo>
                    <a:pt x="2551" y="279"/>
                  </a:lnTo>
                  <a:lnTo>
                    <a:pt x="2551" y="2649"/>
                  </a:lnTo>
                  <a:lnTo>
                    <a:pt x="2624" y="2626"/>
                  </a:lnTo>
                  <a:lnTo>
                    <a:pt x="2771" y="2568"/>
                  </a:lnTo>
                  <a:lnTo>
                    <a:pt x="2844" y="253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47809A-76E0-49EE-A4C0-B14DAD11B9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33" y="1606293"/>
            <a:ext cx="787596" cy="787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8E4DDB-F638-4F8C-8F6A-A8203F417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54" y="2012281"/>
            <a:ext cx="787596" cy="787596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EEE5864-6CD4-47A3-97AA-CD3DBA3BAA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34" y="1905795"/>
            <a:ext cx="897565" cy="89756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AF22B22-DFF7-4D5A-8A40-7E765302E49A}"/>
              </a:ext>
            </a:extLst>
          </p:cNvPr>
          <p:cNvCxnSpPr/>
          <p:nvPr/>
        </p:nvCxnSpPr>
        <p:spPr>
          <a:xfrm>
            <a:off x="4270416" y="2425110"/>
            <a:ext cx="6813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9708482-1390-4D26-BF8E-CBD907E11E0C}"/>
              </a:ext>
            </a:extLst>
          </p:cNvPr>
          <p:cNvCxnSpPr/>
          <p:nvPr/>
        </p:nvCxnSpPr>
        <p:spPr>
          <a:xfrm>
            <a:off x="6920564" y="2424975"/>
            <a:ext cx="6881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0286EEB-E6CA-4151-AE8F-D4DB64E470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96" y="4045858"/>
            <a:ext cx="897566" cy="8975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556874-F621-4804-ADEC-282E4EAFD3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21" y="4074186"/>
            <a:ext cx="897567" cy="8975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6E662F-185D-436A-B92B-54655E486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6728" y="4810741"/>
            <a:ext cx="1094476" cy="652028"/>
          </a:xfrm>
          <a:prstGeom prst="rect">
            <a:avLst/>
          </a:prstGeom>
        </p:spPr>
      </p:pic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9C655CDC-4E24-4DC4-90A5-0E06C2CD4E52}"/>
              </a:ext>
            </a:extLst>
          </p:cNvPr>
          <p:cNvCxnSpPr/>
          <p:nvPr/>
        </p:nvCxnSpPr>
        <p:spPr>
          <a:xfrm>
            <a:off x="5463609" y="4974503"/>
            <a:ext cx="6881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B7237A9B-B66A-4F0E-91A2-1FBF0EC8FE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97" y="4603325"/>
            <a:ext cx="787596" cy="78759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D7915BD-42DB-4984-8FE4-DAF76BF17A7C}"/>
              </a:ext>
            </a:extLst>
          </p:cNvPr>
          <p:cNvSpPr txBox="1"/>
          <p:nvPr/>
        </p:nvSpPr>
        <p:spPr>
          <a:xfrm>
            <a:off x="2553072" y="2861720"/>
            <a:ext cx="222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아이디어 회의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상품 결정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5AFD6C4-C678-4038-A1F6-D088B2CA7F2B}"/>
              </a:ext>
            </a:extLst>
          </p:cNvPr>
          <p:cNvSpPr txBox="1"/>
          <p:nvPr/>
        </p:nvSpPr>
        <p:spPr>
          <a:xfrm>
            <a:off x="4855526" y="3005126"/>
            <a:ext cx="222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기본 틀 형성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4A1BDEA-319D-489D-9398-A0AA15F6A1A8}"/>
              </a:ext>
            </a:extLst>
          </p:cNvPr>
          <p:cNvSpPr txBox="1"/>
          <p:nvPr/>
        </p:nvSpPr>
        <p:spPr>
          <a:xfrm>
            <a:off x="7163439" y="3005126"/>
            <a:ext cx="222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간단한 기능 구현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B9E0FA4-35B8-4A88-965B-863DFA7401A4}"/>
              </a:ext>
            </a:extLst>
          </p:cNvPr>
          <p:cNvSpPr txBox="1"/>
          <p:nvPr/>
        </p:nvSpPr>
        <p:spPr>
          <a:xfrm>
            <a:off x="3644165" y="5500891"/>
            <a:ext cx="222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서버를 이용한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 구현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011BE74-BB28-412B-A3B3-A9B814E93916}"/>
              </a:ext>
            </a:extLst>
          </p:cNvPr>
          <p:cNvSpPr txBox="1"/>
          <p:nvPr/>
        </p:nvSpPr>
        <p:spPr>
          <a:xfrm>
            <a:off x="6096000" y="5500890"/>
            <a:ext cx="222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서버 기능 보완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&amp;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 완성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621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044388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 		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27940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 dirty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5063" y="1509581"/>
            <a:ext cx="5059680" cy="4396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</a:rPr>
              <a:t>App.js</a:t>
            </a:r>
            <a:endParaRPr lang="en-US" altLang="ko-KR" sz="1000" b="1" dirty="0">
              <a:solidFill>
                <a:srgbClr val="87726A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페이지 이동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: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특정 클릭을 통해서 다른 페이지로 이동할 때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app.get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을 통해서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해당 경로에 대한 처리를 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페이지 이동을 요청한 페이지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에서는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href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를 통해 특정 경로를 전달하고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app.js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에서는 그 경로에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알맞은 상품리스트를 추리거나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필요한 데이터를 전달합니다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상품 리스트 관리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: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모든 상품에 대한 정보를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app.js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에서 관리합니다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상품에 대한 정보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는 구조체 배열을 통해서 관리합니다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로그인 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&amp;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회원가입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: </a:t>
            </a:r>
            <a:r>
              <a:rPr lang="en-US" altLang="ko-KR" sz="1200" dirty="0" err="1">
                <a:solidFill>
                  <a:prstClr val="white">
                    <a:lumMod val="50000"/>
                  </a:prstClr>
                </a:solidFill>
              </a:rPr>
              <a:t>mysql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과 연동하여 회원가입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로그인 기능을 수행할 수 있도록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 Database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를 통해 사용자의 아이디와 비밀번호를 기록하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     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고 관리합니다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37B3E5-0EF3-4CBB-A452-77CB18A954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88" y="2758888"/>
            <a:ext cx="1340224" cy="13402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6DF07A-E1B2-48BB-A8B7-301F2DC5A656}"/>
              </a:ext>
            </a:extLst>
          </p:cNvPr>
          <p:cNvSpPr txBox="1"/>
          <p:nvPr/>
        </p:nvSpPr>
        <p:spPr>
          <a:xfrm>
            <a:off x="1034597" y="3992130"/>
            <a:ext cx="196583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87726A"/>
                </a:solidFill>
              </a:rPr>
              <a:t>메인 서버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3091D1-4F47-4A78-9DA1-C099469D6F0C}"/>
              </a:ext>
            </a:extLst>
          </p:cNvPr>
          <p:cNvSpPr txBox="1"/>
          <p:nvPr/>
        </p:nvSpPr>
        <p:spPr>
          <a:xfrm>
            <a:off x="3918370" y="2198475"/>
            <a:ext cx="1586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87726A"/>
                </a:solidFill>
              </a:rPr>
              <a:t>페이지 이동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7FCC57-22E2-4767-8163-72E491B49E46}"/>
              </a:ext>
            </a:extLst>
          </p:cNvPr>
          <p:cNvSpPr txBox="1"/>
          <p:nvPr/>
        </p:nvSpPr>
        <p:spPr>
          <a:xfrm>
            <a:off x="3918370" y="3384550"/>
            <a:ext cx="217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87726A"/>
                </a:solidFill>
              </a:rPr>
              <a:t>상품 리스트 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766241-AB5D-4DB3-BF3D-93D304648874}"/>
              </a:ext>
            </a:extLst>
          </p:cNvPr>
          <p:cNvSpPr txBox="1"/>
          <p:nvPr/>
        </p:nvSpPr>
        <p:spPr>
          <a:xfrm>
            <a:off x="3918369" y="4584331"/>
            <a:ext cx="225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87726A"/>
                </a:solidFill>
              </a:rPr>
              <a:t>로그인</a:t>
            </a:r>
            <a:r>
              <a:rPr lang="en-US" altLang="ko-KR" sz="2000" b="1" dirty="0">
                <a:solidFill>
                  <a:srgbClr val="87726A"/>
                </a:solidFill>
              </a:rPr>
              <a:t>&amp;</a:t>
            </a:r>
            <a:r>
              <a:rPr lang="ko-KR" altLang="en-US" sz="2000" b="1" dirty="0">
                <a:solidFill>
                  <a:srgbClr val="87726A"/>
                </a:solidFill>
              </a:rPr>
              <a:t>회원가입</a:t>
            </a:r>
            <a:endParaRPr lang="en-US" altLang="ko-KR" sz="2000" b="1" dirty="0">
              <a:solidFill>
                <a:srgbClr val="87726A"/>
              </a:solidFill>
            </a:endParaRPr>
          </a:p>
          <a:p>
            <a:r>
              <a:rPr lang="en-US" altLang="ko-KR" sz="2000" b="1" dirty="0">
                <a:solidFill>
                  <a:srgbClr val="87726A"/>
                </a:solidFill>
              </a:rPr>
              <a:t>(+</a:t>
            </a:r>
            <a:r>
              <a:rPr lang="en-US" altLang="ko-KR" sz="2000" b="1" dirty="0" err="1">
                <a:solidFill>
                  <a:srgbClr val="87726A"/>
                </a:solidFill>
              </a:rPr>
              <a:t>mysql</a:t>
            </a:r>
            <a:r>
              <a:rPr lang="en-US" altLang="ko-KR" sz="2000" b="1" dirty="0">
                <a:solidFill>
                  <a:srgbClr val="87726A"/>
                </a:solidFill>
              </a:rPr>
              <a:t>)</a:t>
            </a:r>
            <a:endParaRPr lang="ko-KR" altLang="en-US" sz="2000" b="1" dirty="0">
              <a:solidFill>
                <a:srgbClr val="87726A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9ED57C9-AA85-4B7D-A3C1-1523009D7FC9}"/>
              </a:ext>
            </a:extLst>
          </p:cNvPr>
          <p:cNvCxnSpPr>
            <a:cxnSpLocks/>
          </p:cNvCxnSpPr>
          <p:nvPr/>
        </p:nvCxnSpPr>
        <p:spPr>
          <a:xfrm flipV="1">
            <a:off x="2472835" y="2429810"/>
            <a:ext cx="1322160" cy="1139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426A839-48F2-4FF3-BC96-A020F5F5FD7A}"/>
              </a:ext>
            </a:extLst>
          </p:cNvPr>
          <p:cNvCxnSpPr>
            <a:cxnSpLocks/>
          </p:cNvCxnSpPr>
          <p:nvPr/>
        </p:nvCxnSpPr>
        <p:spPr>
          <a:xfrm>
            <a:off x="2467420" y="3569216"/>
            <a:ext cx="13357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D9EF9EB-3ED3-4955-9F1E-1B1785246B45}"/>
              </a:ext>
            </a:extLst>
          </p:cNvPr>
          <p:cNvCxnSpPr>
            <a:cxnSpLocks/>
          </p:cNvCxnSpPr>
          <p:nvPr/>
        </p:nvCxnSpPr>
        <p:spPr>
          <a:xfrm>
            <a:off x="2467421" y="3569216"/>
            <a:ext cx="1327574" cy="1139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38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724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ko-KR" altLang="en-US" sz="2800" b="1" i="1" kern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69750" y="1326793"/>
            <a:ext cx="5553572" cy="4119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>
                <a:solidFill>
                  <a:srgbClr val="87726A"/>
                </a:solidFill>
              </a:rPr>
              <a:t>Main Page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b="1">
                <a:solidFill>
                  <a:srgbClr val="87726A"/>
                </a:solidFill>
              </a:rPr>
              <a:t>1.</a:t>
            </a:r>
            <a:r>
              <a:rPr lang="en-US" altLang="ko-KR" sz="2000" b="1">
                <a:solidFill>
                  <a:srgbClr val="87726A"/>
                </a:solidFill>
              </a:rPr>
              <a:t>TOP BAR</a:t>
            </a:r>
            <a:r>
              <a:rPr lang="ko-KR" altLang="en-US" sz="2000" b="1">
                <a:solidFill>
                  <a:srgbClr val="87726A"/>
                </a:solidFill>
              </a:rPr>
              <a:t>(상단 고정, 모든페이지)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① 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LOGO (SSU- MARKET)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: 클릭 시 메인페이지로 이동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② 검색바 : 검색 시 원하는 텍스트 입력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③ 검색 버튼 :  검색바에 입력한 텍스트가 포함된 페이지로 이동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④ 로그인, 회원가입 : 로그인 회원가입 페이지로 이동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>
              <a:solidFill>
                <a:prstClr val="white">
                  <a:lumMod val="50000"/>
                </a:prstClr>
              </a:solidFill>
            </a:endParaRP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r>
              <a:rPr lang="ko-KR" altLang="en-US" sz="2000" b="1" i="0" kern="1200" spc="5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lang="en-US" altLang="ko-KR" sz="2000" b="1" i="0" kern="1200" spc="5">
                <a:solidFill>
                  <a:srgbClr val="87726A"/>
                </a:solidFill>
                <a:latin typeface="맑은 고딕"/>
                <a:ea typeface="맑은 고딕"/>
              </a:rPr>
              <a:t>SIDE BAR</a:t>
            </a:r>
            <a:r>
              <a:rPr lang="ko-KR" altLang="en-US" sz="2000" b="1" i="0" kern="1200" spc="5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(좌측 고정,모든페이지)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⑤ 전체 :  클릭 시 모든 상품 출력(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Productlist Page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로 이동)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⑥ 나머지 카테고리(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ex.Clothes)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:  클릭 시  아래로 펼쳐져 세부 카테고리 노출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⑦ 세부 카테고리 (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ex.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상의,하의): 클릭 시 해당 상품이 포함된 페이지로 이동</a:t>
            </a: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endParaRPr lang="en-US" altLang="ko-KR" sz="2000" b="1" i="0" kern="1200" spc="5">
              <a:solidFill>
                <a:srgbClr val="87726A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7916" y="1220667"/>
            <a:ext cx="5277556" cy="520096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44400" y="1285200"/>
            <a:ext cx="599405" cy="404644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278" y="827263"/>
            <a:ext cx="493887" cy="270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①</a:t>
            </a:r>
          </a:p>
        </p:txBody>
      </p:sp>
      <p:cxnSp>
        <p:nvCxnSpPr>
          <p:cNvPr id="22" name="직선 화살표 연결선 21"/>
          <p:cNvCxnSpPr>
            <a:stCxn id="18" idx="2"/>
            <a:endCxn id="17" idx="0"/>
          </p:cNvCxnSpPr>
          <p:nvPr/>
        </p:nvCxnSpPr>
        <p:spPr>
          <a:xfrm>
            <a:off x="663222" y="1098056"/>
            <a:ext cx="280880" cy="187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171243" y="1367044"/>
            <a:ext cx="863988" cy="404644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572000" y="785634"/>
            <a:ext cx="758472" cy="271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③,④</a:t>
            </a:r>
          </a:p>
        </p:txBody>
      </p:sp>
      <p:cxnSp>
        <p:nvCxnSpPr>
          <p:cNvPr id="25" name="직선 화살표 연결선 24"/>
          <p:cNvCxnSpPr>
            <a:stCxn id="24" idx="2"/>
            <a:endCxn id="23" idx="0"/>
          </p:cNvCxnSpPr>
          <p:nvPr/>
        </p:nvCxnSpPr>
        <p:spPr>
          <a:xfrm>
            <a:off x="4951236" y="1057133"/>
            <a:ext cx="652001" cy="309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478365" y="1219583"/>
            <a:ext cx="3650933" cy="704505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628586" y="744005"/>
            <a:ext cx="457018" cy="269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②</a:t>
            </a:r>
          </a:p>
        </p:txBody>
      </p:sp>
      <p:cxnSp>
        <p:nvCxnSpPr>
          <p:cNvPr id="28" name="직선 화살표 연결선 27"/>
          <p:cNvCxnSpPr>
            <a:stCxn id="27" idx="2"/>
            <a:endCxn id="26" idx="0"/>
          </p:cNvCxnSpPr>
          <p:nvPr/>
        </p:nvCxnSpPr>
        <p:spPr>
          <a:xfrm>
            <a:off x="2857095" y="1013389"/>
            <a:ext cx="446736" cy="2061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71216" y="2619406"/>
            <a:ext cx="511211" cy="281172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2284941"/>
            <a:ext cx="421220" cy="27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⑤</a:t>
            </a:r>
          </a:p>
        </p:txBody>
      </p:sp>
      <p:cxnSp>
        <p:nvCxnSpPr>
          <p:cNvPr id="37" name="직선 화살표 연결선 36"/>
          <p:cNvCxnSpPr>
            <a:stCxn id="30" idx="2"/>
            <a:endCxn id="29" idx="1"/>
          </p:cNvCxnSpPr>
          <p:nvPr/>
        </p:nvCxnSpPr>
        <p:spPr>
          <a:xfrm>
            <a:off x="210610" y="2556086"/>
            <a:ext cx="460606" cy="203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71216" y="2930556"/>
            <a:ext cx="511211" cy="281172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2596091"/>
            <a:ext cx="421220" cy="27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⑥</a:t>
            </a:r>
          </a:p>
        </p:txBody>
      </p:sp>
      <p:cxnSp>
        <p:nvCxnSpPr>
          <p:cNvPr id="40" name="직선 화살표 연결선 39"/>
          <p:cNvCxnSpPr>
            <a:stCxn id="39" idx="2"/>
            <a:endCxn id="38" idx="1"/>
          </p:cNvCxnSpPr>
          <p:nvPr/>
        </p:nvCxnSpPr>
        <p:spPr>
          <a:xfrm>
            <a:off x="210610" y="2867236"/>
            <a:ext cx="460606" cy="203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71216" y="3269364"/>
            <a:ext cx="511211" cy="281172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0" y="2934899"/>
            <a:ext cx="421220" cy="27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⑦</a:t>
            </a:r>
          </a:p>
        </p:txBody>
      </p:sp>
      <p:cxnSp>
        <p:nvCxnSpPr>
          <p:cNvPr id="43" name="직선 화살표 연결선 42"/>
          <p:cNvCxnSpPr>
            <a:stCxn id="42" idx="2"/>
            <a:endCxn id="41" idx="1"/>
          </p:cNvCxnSpPr>
          <p:nvPr/>
        </p:nvCxnSpPr>
        <p:spPr>
          <a:xfrm>
            <a:off x="210610" y="3206044"/>
            <a:ext cx="460606" cy="203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724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ko-KR" altLang="en-US" sz="2800" b="1" i="1" kern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7980" y="1485933"/>
            <a:ext cx="5394818" cy="282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b="1">
                <a:solidFill>
                  <a:srgbClr val="87726A"/>
                </a:solidFill>
              </a:rPr>
              <a:t>&gt;</a:t>
            </a:r>
            <a:r>
              <a:rPr lang="en-US" altLang="ko-KR" sz="2000" b="1">
                <a:solidFill>
                  <a:srgbClr val="87726A"/>
                </a:solidFill>
              </a:rPr>
              <a:t>Main Page</a:t>
            </a: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r>
              <a:rPr lang="ko-KR" altLang="en-US" sz="2000" b="1" i="0" kern="1200" spc="5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3.</a:t>
            </a:r>
            <a:r>
              <a:rPr lang="ko-KR" altLang="en-US" sz="2000" b="1" i="0" kern="1200" spc="5">
                <a:solidFill>
                  <a:srgbClr val="87726A"/>
                </a:solidFill>
                <a:latin typeface="맑은 고딕"/>
                <a:ea typeface="맑은 고딕"/>
              </a:rPr>
              <a:t>광고 및 이미지 링크</a:t>
            </a:r>
            <a:endParaRPr lang="en-US" altLang="ko-KR" sz="1200">
              <a:solidFill>
                <a:prstClr val="white">
                  <a:lumMod val="50000"/>
                </a:prstClr>
              </a:solidFill>
            </a:endParaRP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① 첫번째 이미지 : 바로가기 클릭 시 전체 상품목록 페이지로 이동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② 두번째 이미지 : 바로가기 클릭 시 해당 페이지로 이동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③ 세번째 이미지 : 바로가기 클릭 시 해당 페이지로 이동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>
              <a:solidFill>
                <a:prstClr val="white">
                  <a:lumMod val="50000"/>
                </a:prstClr>
              </a:solidFill>
            </a:endParaRP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r>
              <a:rPr lang="ko-KR" altLang="en-US" sz="2000" b="1" i="0" kern="1200" spc="5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4.</a:t>
            </a:r>
            <a:r>
              <a:rPr lang="en-US" altLang="ko-KR" sz="2000" b="1" i="0" kern="1200" spc="5">
                <a:solidFill>
                  <a:srgbClr val="87726A"/>
                </a:solidFill>
                <a:latin typeface="맑은 고딕"/>
                <a:ea typeface="맑은 고딕"/>
              </a:rPr>
              <a:t>footer</a:t>
            </a: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r>
              <a:rPr lang="ko-KR" altLang="en-US" sz="1200" b="0" i="0" kern="1200" spc="5">
                <a:solidFill>
                  <a:srgbClr val="808080"/>
                </a:solidFill>
                <a:latin typeface="맑은 고딕"/>
                <a:ea typeface="맑은 고딕"/>
              </a:rPr>
              <a:t> ④ 회사 정보, 결제 수단, 연락 수단 노출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8406" y="5656438"/>
            <a:ext cx="4183238" cy="8191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8595" y="1223522"/>
            <a:ext cx="4044952" cy="153449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2856" y="2795366"/>
            <a:ext cx="4179711" cy="13434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7116" y="4231068"/>
            <a:ext cx="4267906" cy="149257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48945" y="1184304"/>
            <a:ext cx="4180099" cy="1604088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1537754"/>
            <a:ext cx="523257" cy="270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①</a:t>
            </a:r>
          </a:p>
        </p:txBody>
      </p:sp>
      <p:cxnSp>
        <p:nvCxnSpPr>
          <p:cNvPr id="28" name="직선 화살표 연결선 27"/>
          <p:cNvCxnSpPr>
            <a:stCxn id="26" idx="2"/>
            <a:endCxn id="25" idx="1"/>
          </p:cNvCxnSpPr>
          <p:nvPr/>
        </p:nvCxnSpPr>
        <p:spPr>
          <a:xfrm>
            <a:off x="261629" y="1807845"/>
            <a:ext cx="387316" cy="1785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48945" y="2838622"/>
            <a:ext cx="4180099" cy="1392421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3016045"/>
            <a:ext cx="523257" cy="270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②</a:t>
            </a:r>
          </a:p>
        </p:txBody>
      </p:sp>
      <p:cxnSp>
        <p:nvCxnSpPr>
          <p:cNvPr id="31" name="직선 화살표 연결선 30"/>
          <p:cNvCxnSpPr>
            <a:stCxn id="30" idx="2"/>
            <a:endCxn id="29" idx="1"/>
          </p:cNvCxnSpPr>
          <p:nvPr/>
        </p:nvCxnSpPr>
        <p:spPr>
          <a:xfrm>
            <a:off x="261629" y="3286136"/>
            <a:ext cx="387316" cy="2486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48945" y="4278661"/>
            <a:ext cx="4180099" cy="1392421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0" y="4456084"/>
            <a:ext cx="523257" cy="270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③</a:t>
            </a:r>
          </a:p>
        </p:txBody>
      </p:sp>
      <p:cxnSp>
        <p:nvCxnSpPr>
          <p:cNvPr id="34" name="직선 화살표 연결선 33"/>
          <p:cNvCxnSpPr>
            <a:stCxn id="33" idx="2"/>
            <a:endCxn id="32" idx="1"/>
          </p:cNvCxnSpPr>
          <p:nvPr/>
        </p:nvCxnSpPr>
        <p:spPr>
          <a:xfrm>
            <a:off x="261629" y="4726175"/>
            <a:ext cx="387316" cy="2486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48945" y="5736339"/>
            <a:ext cx="4180099" cy="757422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0" y="5913762"/>
            <a:ext cx="523257" cy="270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④</a:t>
            </a:r>
          </a:p>
        </p:txBody>
      </p:sp>
      <p:cxnSp>
        <p:nvCxnSpPr>
          <p:cNvPr id="37" name="직선 화살표 연결선 36"/>
          <p:cNvCxnSpPr>
            <a:stCxn id="36" idx="2"/>
            <a:endCxn id="35" idx="1"/>
          </p:cNvCxnSpPr>
          <p:nvPr/>
        </p:nvCxnSpPr>
        <p:spPr>
          <a:xfrm flipV="1">
            <a:off x="261629" y="6115050"/>
            <a:ext cx="387316" cy="688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724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 lang="ko-KR"/>
            </a:pPr>
            <a:r>
              <a:rPr lang="ko-KR" altLang="en-US" sz="2800" b="1" i="1" kern="0">
                <a:solidFill>
                  <a:srgbClr val="87726A"/>
                </a:solidFill>
              </a:rPr>
              <a:t>화면 및 기능</a:t>
            </a:r>
            <a:endParaRPr lang="en-US" altLang="ko-KR" sz="2800" b="1" i="1" kern="0">
              <a:solidFill>
                <a:srgbClr val="87726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7980" y="1485933"/>
            <a:ext cx="5394818" cy="356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 b="1">
                <a:solidFill>
                  <a:srgbClr val="87726A"/>
                </a:solidFill>
              </a:rPr>
              <a:t>&gt;</a:t>
            </a:r>
            <a:r>
              <a:rPr lang="en-US" altLang="ko-KR" sz="2000" b="1">
                <a:solidFill>
                  <a:srgbClr val="87726A"/>
                </a:solidFill>
              </a:rPr>
              <a:t>Main Page</a:t>
            </a: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r>
              <a:rPr lang="ko-KR" altLang="en-US" sz="2000" b="1" i="0" kern="1200" spc="5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3.</a:t>
            </a:r>
            <a:r>
              <a:rPr lang="ko-KR" altLang="en-US" sz="2000" b="1" i="0" kern="1200" spc="5">
                <a:solidFill>
                  <a:srgbClr val="87726A"/>
                </a:solidFill>
                <a:latin typeface="맑은 고딕"/>
                <a:ea typeface="맑은 고딕"/>
              </a:rPr>
              <a:t>반응형 페이지 </a:t>
            </a: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r>
              <a:rPr lang="ko-KR" altLang="en-US" sz="2000" b="1" i="0" kern="1200" spc="-405">
                <a:solidFill>
                  <a:srgbClr val="87726A"/>
                </a:solidFill>
                <a:latin typeface="맑은 고딕"/>
                <a:ea typeface="맑은 고딕"/>
              </a:rPr>
              <a:t> - </a:t>
            </a:r>
            <a:r>
              <a:rPr lang="en-US" altLang="ko-KR" sz="2000" b="1" i="0" kern="1200" spc="-405">
                <a:solidFill>
                  <a:srgbClr val="87726A"/>
                </a:solidFill>
                <a:latin typeface="맑은 고딕"/>
                <a:ea typeface="맑은 고딕"/>
              </a:rPr>
              <a:t>width</a:t>
            </a:r>
            <a:r>
              <a:rPr lang="ko-KR" altLang="en-US" sz="2000" b="1" i="0" kern="1200" spc="-405">
                <a:solidFill>
                  <a:srgbClr val="87726A"/>
                </a:solidFill>
                <a:latin typeface="맑은 고딕"/>
                <a:ea typeface="맑은 고딕"/>
              </a:rPr>
              <a:t>가 1270</a:t>
            </a:r>
            <a:r>
              <a:rPr lang="en-US" altLang="ko-KR" sz="2000" b="1" i="0" kern="1200" spc="-405">
                <a:solidFill>
                  <a:srgbClr val="87726A"/>
                </a:solidFill>
                <a:latin typeface="맑은 고딕"/>
                <a:ea typeface="맑은 고딕"/>
              </a:rPr>
              <a:t>px</a:t>
            </a:r>
            <a:r>
              <a:rPr lang="ko-KR" altLang="en-US" sz="2000" b="1" i="0" kern="1200" spc="-405">
                <a:solidFill>
                  <a:srgbClr val="87726A"/>
                </a:solidFill>
                <a:latin typeface="맑은 고딕"/>
                <a:ea typeface="맑은 고딕"/>
              </a:rPr>
              <a:t> 미만일 경우 재조정 됌 </a:t>
            </a:r>
            <a:r>
              <a:rPr lang="ko-KR" altLang="en-US" sz="2000" b="1" i="0" kern="1200" spc="5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① 사이드 바가 사라지며 대신 ① 클릭 시 카테고리 노출 (기존 카테고리와 기능 동일)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② 어플로 보기 편하도록 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LOGO 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위치 변경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③ 화면 사이즈가 재조정 됨에 따라 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main 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화면 전체 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size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 도 재조정 됌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>
              <a:solidFill>
                <a:prstClr val="white">
                  <a:lumMod val="50000"/>
                </a:prstClr>
              </a:solidFill>
            </a:endParaRP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endParaRPr lang="ko-KR" altLang="en-US" sz="2000" b="1" i="0" kern="1200" spc="5">
              <a:solidFill>
                <a:srgbClr val="87726A"/>
              </a:solidFill>
              <a:latin typeface="맑은 고딕"/>
              <a:ea typeface="맑은 고딕"/>
              <a:cs typeface="맑은 고딕"/>
            </a:endParaRPr>
          </a:p>
          <a:p>
            <a:pPr marL="0" algn="l" defTabSz="914400" eaLnBrk="1" latinLnBrk="1" hangingPunct="1">
              <a:lnSpc>
                <a:spcPct val="150000"/>
              </a:lnSpc>
              <a:defRPr lang="ko-KR" altLang="en-US"/>
            </a:pPr>
            <a:r>
              <a:rPr lang="ko-KR" altLang="en-US" sz="1200" b="0" i="0" kern="1200" spc="5">
                <a:solidFill>
                  <a:srgbClr val="808080"/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9305" y="1149698"/>
            <a:ext cx="523257" cy="270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①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543851" y="1384511"/>
            <a:ext cx="387316" cy="1785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3109" y="1393471"/>
            <a:ext cx="4695366" cy="475897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897301" y="1512740"/>
            <a:ext cx="281905" cy="245894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55784" y="4320802"/>
            <a:ext cx="2488493" cy="17524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092472" y="6154207"/>
            <a:ext cx="3421945" cy="35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①클릭 시 노출되는 화면( </a:t>
            </a:r>
            <a:r>
              <a:rPr lang="en-US" altLang="ko-KR" sz="1200">
                <a:solidFill>
                  <a:prstClr val="white">
                    <a:lumMod val="50000"/>
                  </a:prstClr>
                </a:solidFill>
              </a:rPr>
              <a:t>X</a:t>
            </a:r>
            <a:r>
              <a:rPr lang="ko-KR" altLang="en-US" sz="1200">
                <a:solidFill>
                  <a:prstClr val="white">
                    <a:lumMod val="50000"/>
                  </a:prstClr>
                </a:solidFill>
              </a:rPr>
              <a:t>클릭 시 invisible)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95131" y="1478485"/>
            <a:ext cx="523258" cy="272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②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716738" y="1506389"/>
            <a:ext cx="758155" cy="351727"/>
          </a:xfrm>
          <a:prstGeom prst="rect">
            <a:avLst/>
          </a:prstGeom>
          <a:noFill/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40972" y="3429000"/>
            <a:ext cx="322656" cy="270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200" b="1"/>
              <a:t>③</a:t>
            </a:r>
          </a:p>
        </p:txBody>
      </p:sp>
      <p:cxnSp>
        <p:nvCxnSpPr>
          <p:cNvPr id="48" name="직선 화살표 연결선 47"/>
          <p:cNvCxnSpPr>
            <a:stCxn id="47" idx="3"/>
          </p:cNvCxnSpPr>
          <p:nvPr/>
        </p:nvCxnSpPr>
        <p:spPr>
          <a:xfrm rot="5400000" flipH="1" flipV="1">
            <a:off x="757772" y="3434855"/>
            <a:ext cx="135184" cy="123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26920" y="121480"/>
            <a:ext cx="5938160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화면 및 기능</a:t>
            </a:r>
            <a:endParaRPr kumimoji="0" lang="en-US" altLang="ko-KR" sz="2800" b="1" i="1" u="none" strike="noStrike" kern="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0" y="1397208"/>
            <a:ext cx="5257800" cy="492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&gt;Login &amp; </a:t>
            </a:r>
            <a:r>
              <a:rPr lang="ko-KR" altLang="en-US" sz="20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회원가입</a:t>
            </a:r>
            <a:endParaRPr lang="en-US" altLang="ko-KR" sz="2000" b="1" dirty="0">
              <a:solidFill>
                <a:srgbClr val="87726A"/>
              </a:solidFill>
              <a:latin typeface="맑은 고딕" panose="2000000000000000000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87726A"/>
                </a:solidFill>
                <a:latin typeface="맑은 고딕" panose="20000000000000000000"/>
                <a:ea typeface="맑은 고딕" panose="020B0503020000020004" pitchFamily="50" charset="-127"/>
              </a:rPr>
              <a:t>MySQL(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회원가입 및 로그인 기능을 위해서 </a:t>
            </a:r>
            <a:r>
              <a:rPr lang="en-US" altLang="ko-KR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MySQL</a:t>
            </a:r>
            <a:r>
              <a:rPr lang="ko-KR" altLang="en-US" sz="1000" b="1" spc="5" dirty="0">
                <a:solidFill>
                  <a:srgbClr val="87726A"/>
                </a:solidFill>
                <a:latin typeface="맑은 고딕"/>
                <a:ea typeface="맑은 고딕"/>
              </a:rPr>
              <a:t>을 연동하여 사용하였습니다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7726A"/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1" u="none" strike="noStrike" kern="1200" cap="none" spc="0" normalizeH="0" baseline="0" noProof="0" dirty="0">
              <a:ln>
                <a:noFill/>
              </a:ln>
              <a:solidFill>
                <a:srgbClr val="87726A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1. </a:t>
            </a:r>
            <a:r>
              <a:rPr lang="ko-KR" altLang="en-US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서버에서 받아오는 정보 </a:t>
            </a:r>
            <a:r>
              <a:rPr lang="en-US" altLang="ko-KR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lang="ko-KR" altLang="en-US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가지</a:t>
            </a:r>
            <a:endParaRPr lang="en-US" altLang="ko-KR" sz="9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-</a:t>
            </a:r>
            <a:r>
              <a:rPr lang="en-US" altLang="ko-KR" sz="1100" b="1" spc="5" dirty="0" err="1">
                <a:solidFill>
                  <a:srgbClr val="87726A"/>
                </a:solidFill>
                <a:latin typeface="맑은 고딕"/>
                <a:ea typeface="맑은 고딕"/>
              </a:rPr>
              <a:t>my_db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의 테이블 내용을 보면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회원가입시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3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가지 정보를 서버에서 받아               와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id, password,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email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로 저장할 수 있게 테이블을 구성하였습니다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   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2000000000000000000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2. Data</a:t>
            </a:r>
            <a:r>
              <a:rPr lang="ko-KR" altLang="en-US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의 흐름</a:t>
            </a:r>
            <a:r>
              <a:rPr lang="en-US" altLang="ko-KR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lang="en-US" altLang="ko-KR" sz="900" dirty="0">
              <a:solidFill>
                <a:prstClr val="white">
                  <a:lumMod val="50000"/>
                </a:prst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맑은 고딕" panose="20000000000000000000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20000000000000000000"/>
                <a:ea typeface="맑은 고딕" panose="020B0503020000020004" pitchFamily="50" charset="-127"/>
                <a:cs typeface="+mn-cs"/>
              </a:rPr>
              <a:t>-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먼저 </a:t>
            </a:r>
            <a:r>
              <a:rPr lang="en-US" altLang="ko-KR" sz="1100" b="1" spc="5" dirty="0" err="1">
                <a:solidFill>
                  <a:srgbClr val="87726A"/>
                </a:solidFill>
                <a:latin typeface="맑은 고딕"/>
                <a:ea typeface="맑은 고딕"/>
              </a:rPr>
              <a:t>sql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을 동작하고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node.js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서버를 킨 후 해당 웹페이지에 접속해 회원가입 된 내용중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id, password, email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정보가 서버에서 데이터베이스로 넘어와서 저장되고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로그인 시에 데이터베이스내용과 비교해 로그인 성공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,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실패 여부를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return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합니다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2. MySQL</a:t>
            </a:r>
            <a:r>
              <a:rPr lang="ko-KR" altLang="en-US" sz="1200" b="1" i="0" kern="1200" spc="5" dirty="0">
                <a:solidFill>
                  <a:srgbClr val="87726A"/>
                </a:solidFill>
                <a:latin typeface="맑은 고딕"/>
                <a:ea typeface="맑은 고딕"/>
                <a:cs typeface="맑은 고딕"/>
              </a:rPr>
              <a:t>을 사용한 이유 및 장점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20000000000000000000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  <a:latin typeface="맑은 고딕" panose="20000000000000000000"/>
                <a:ea typeface="맑은 고딕" panose="020B0503020000020004" pitchFamily="50" charset="-127"/>
              </a:rPr>
              <a:t>-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table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의 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delete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등 많은 명령어를 통해 서버에서 넘어와 저장 되어있는 회원가입 정보를 수정 및 삭제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,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추가 기능을 손쉽게 구현 할 수 있으며 편하게 관리   </a:t>
            </a:r>
            <a:r>
              <a:rPr lang="ko-KR" altLang="en-US" sz="1100" b="1" spc="5" dirty="0" err="1">
                <a:solidFill>
                  <a:srgbClr val="87726A"/>
                </a:solidFill>
                <a:latin typeface="맑은 고딕"/>
                <a:ea typeface="맑은 고딕"/>
              </a:rPr>
              <a:t>할수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 있는 장점이 있습니다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 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하여 </a:t>
            </a:r>
            <a:r>
              <a:rPr lang="en-US" altLang="ko-KR" sz="1100" b="1" spc="5" dirty="0" err="1">
                <a:solidFill>
                  <a:srgbClr val="87726A"/>
                </a:solidFill>
                <a:latin typeface="맑은 고딕"/>
                <a:ea typeface="맑은 고딕"/>
              </a:rPr>
              <a:t>my_sql</a:t>
            </a:r>
            <a:r>
              <a:rPr lang="ko-KR" altLang="en-US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을 사용 하게 되었습니다</a:t>
            </a:r>
            <a:r>
              <a:rPr lang="en-US" altLang="ko-KR" sz="1100" b="1" spc="5" dirty="0">
                <a:solidFill>
                  <a:srgbClr val="87726A"/>
                </a:solidFill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맑은 고딕" panose="2000000000000000000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23D2AC-FCF4-4269-8209-F117E97A7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60476"/>
            <a:ext cx="1911220" cy="29645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F378C-A1F2-48B7-A77D-8F4623871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27" y="2035596"/>
            <a:ext cx="3486150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C4D02B-D51E-48C1-B98F-F9B94BB85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64" y="4225038"/>
            <a:ext cx="2781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4479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2098</Words>
  <Application>Microsoft Office PowerPoint</Application>
  <PresentationFormat>와이드스크린</PresentationFormat>
  <Paragraphs>299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야놀자 야체 B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최 자윤</cp:lastModifiedBy>
  <cp:revision>114</cp:revision>
  <dcterms:created xsi:type="dcterms:W3CDTF">2020-04-30T03:42:26Z</dcterms:created>
  <dcterms:modified xsi:type="dcterms:W3CDTF">2020-12-04T04:14:22Z</dcterms:modified>
</cp:coreProperties>
</file>